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4" r:id="rId4"/>
    <p:sldId id="345" r:id="rId5"/>
    <p:sldId id="263" r:id="rId6"/>
    <p:sldId id="348" r:id="rId7"/>
    <p:sldId id="349" r:id="rId8"/>
    <p:sldId id="268" r:id="rId9"/>
    <p:sldId id="269" r:id="rId10"/>
    <p:sldId id="350" r:id="rId11"/>
    <p:sldId id="351" r:id="rId12"/>
    <p:sldId id="352" r:id="rId13"/>
    <p:sldId id="273" r:id="rId14"/>
    <p:sldId id="274" r:id="rId15"/>
    <p:sldId id="275" r:id="rId16"/>
    <p:sldId id="353" r:id="rId17"/>
    <p:sldId id="277" r:id="rId18"/>
    <p:sldId id="278" r:id="rId19"/>
    <p:sldId id="354" r:id="rId20"/>
    <p:sldId id="355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356" r:id="rId30"/>
    <p:sldId id="357" r:id="rId31"/>
    <p:sldId id="291" r:id="rId32"/>
    <p:sldId id="292" r:id="rId33"/>
    <p:sldId id="358" r:id="rId34"/>
    <p:sldId id="294" r:id="rId35"/>
    <p:sldId id="295" r:id="rId36"/>
    <p:sldId id="359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60" r:id="rId52"/>
    <p:sldId id="312" r:id="rId53"/>
    <p:sldId id="313" r:id="rId54"/>
    <p:sldId id="314" r:id="rId55"/>
    <p:sldId id="315" r:id="rId56"/>
    <p:sldId id="361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62" r:id="rId65"/>
    <p:sldId id="363" r:id="rId66"/>
    <p:sldId id="364" r:id="rId67"/>
    <p:sldId id="365" r:id="rId68"/>
    <p:sldId id="328" r:id="rId69"/>
    <p:sldId id="366" r:id="rId70"/>
    <p:sldId id="367" r:id="rId71"/>
    <p:sldId id="368" r:id="rId72"/>
    <p:sldId id="369" r:id="rId73"/>
    <p:sldId id="333" r:id="rId74"/>
    <p:sldId id="370" r:id="rId75"/>
    <p:sldId id="371" r:id="rId76"/>
    <p:sldId id="372" r:id="rId77"/>
    <p:sldId id="373" r:id="rId78"/>
    <p:sldId id="343" r:id="rId79"/>
  </p:sldIdLst>
  <p:sldSz cx="9144000" cy="9144000"/>
  <p:notesSz cx="9144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62" autoAdjust="0"/>
  </p:normalViewPr>
  <p:slideViewPr>
    <p:cSldViewPr>
      <p:cViewPr>
        <p:scale>
          <a:sx n="58" d="100"/>
          <a:sy n="58" d="100"/>
        </p:scale>
        <p:origin x="-846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21280" y="1735023"/>
            <a:ext cx="3901439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35837" y="4477257"/>
            <a:ext cx="7272324" cy="861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33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65723" y="2096769"/>
            <a:ext cx="2496820" cy="3623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F5F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6857936" cy="914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2875" y="8028051"/>
            <a:ext cx="219075" cy="631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149975" y="1135062"/>
            <a:ext cx="592137" cy="32209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2"/>
            <a:ext cx="9143999" cy="6857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28051" y="6496050"/>
            <a:ext cx="631825" cy="219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5062" y="115887"/>
            <a:ext cx="3220974" cy="5921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625475" cy="6858000"/>
          </a:xfrm>
          <a:custGeom>
            <a:avLst/>
            <a:gdLst/>
            <a:ahLst/>
            <a:cxnLst/>
            <a:rect l="l" t="t" r="r" b="b"/>
            <a:pathLst>
              <a:path w="625475" h="6858000">
                <a:moveTo>
                  <a:pt x="0" y="6857999"/>
                </a:moveTo>
                <a:lnTo>
                  <a:pt x="625474" y="6857999"/>
                </a:lnTo>
                <a:lnTo>
                  <a:pt x="625474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1A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4085" y="813942"/>
            <a:ext cx="4735829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8372" y="1861769"/>
            <a:ext cx="7547254" cy="2708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033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3.jp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78.jpg"/><Relationship Id="rId12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82.png"/><Relationship Id="rId5" Type="http://schemas.openxmlformats.org/officeDocument/2006/relationships/image" Target="../media/image7.png"/><Relationship Id="rId10" Type="http://schemas.openxmlformats.org/officeDocument/2006/relationships/image" Target="../media/image81.png"/><Relationship Id="rId4" Type="http://schemas.openxmlformats.org/officeDocument/2006/relationships/image" Target="../media/image3.jpg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mailto:asociaciones.escolar@sepie.es" TargetMode="External"/><Relationship Id="rId13" Type="http://schemas.openxmlformats.org/officeDocument/2006/relationships/image" Target="../media/image118.png"/><Relationship Id="rId3" Type="http://schemas.openxmlformats.org/officeDocument/2006/relationships/image" Target="../media/image8.png"/><Relationship Id="rId7" Type="http://schemas.openxmlformats.org/officeDocument/2006/relationships/hyperlink" Target="http://www.erasmusplus.gob.es/" TargetMode="External"/><Relationship Id="rId12" Type="http://schemas.openxmlformats.org/officeDocument/2006/relationships/image" Target="../media/image1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pie.es/" TargetMode="External"/><Relationship Id="rId11" Type="http://schemas.openxmlformats.org/officeDocument/2006/relationships/image" Target="../media/image116.png"/><Relationship Id="rId5" Type="http://schemas.openxmlformats.org/officeDocument/2006/relationships/image" Target="../media/image114.png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hyperlink" Target="mailto:movilidad.escolar@sepie.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9676" y="2330450"/>
            <a:ext cx="5862574" cy="2611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96111" y="840689"/>
            <a:ext cx="70338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3600" i="1" spc="-5" dirty="0">
                <a:solidFill>
                  <a:srgbClr val="000099"/>
                </a:solidFill>
                <a:latin typeface="Calibri"/>
                <a:cs typeface="Calibri"/>
              </a:rPr>
              <a:t>Erasmus+, el programa para </a:t>
            </a:r>
            <a:r>
              <a:rPr sz="3600" i="1" dirty="0">
                <a:solidFill>
                  <a:srgbClr val="000099"/>
                </a:solidFill>
                <a:latin typeface="Calibri"/>
                <a:cs typeface="Calibri"/>
              </a:rPr>
              <a:t>la  </a:t>
            </a:r>
            <a:r>
              <a:rPr sz="3600" i="1" spc="-5" dirty="0">
                <a:solidFill>
                  <a:srgbClr val="000099"/>
                </a:solidFill>
                <a:latin typeface="Calibri"/>
                <a:cs typeface="Calibri"/>
              </a:rPr>
              <a:t>internacionalización </a:t>
            </a:r>
            <a:r>
              <a:rPr sz="3600" i="1" dirty="0">
                <a:solidFill>
                  <a:srgbClr val="000099"/>
                </a:solidFill>
                <a:latin typeface="Calibri"/>
                <a:cs typeface="Calibri"/>
              </a:rPr>
              <a:t>de la</a:t>
            </a:r>
            <a:r>
              <a:rPr sz="3600" i="1" spc="5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3600" i="1" spc="-10" dirty="0">
                <a:solidFill>
                  <a:srgbClr val="000099"/>
                </a:solidFill>
                <a:latin typeface="Calibri"/>
                <a:cs typeface="Calibri"/>
              </a:rPr>
              <a:t>educación.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600" i="1" dirty="0">
                <a:solidFill>
                  <a:srgbClr val="000099"/>
                </a:solidFill>
                <a:latin typeface="Calibri"/>
                <a:cs typeface="Calibri"/>
              </a:rPr>
              <a:t>Convocatoria</a:t>
            </a:r>
            <a:r>
              <a:rPr sz="3600" i="1" spc="-1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3600" i="1" dirty="0">
                <a:solidFill>
                  <a:srgbClr val="000099"/>
                </a:solidFill>
                <a:latin typeface="Calibri"/>
                <a:cs typeface="Calibri"/>
              </a:rPr>
              <a:t>2018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6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3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514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20180" y="5538346"/>
            <a:ext cx="2329180" cy="9131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Actividades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específicas: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spcBef>
                <a:spcPts val="170"/>
              </a:spcBef>
              <a:buChar char="-"/>
              <a:tabLst>
                <a:tab pos="134620" algn="l"/>
              </a:tabLst>
            </a:pP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Iniciativas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Jean</a:t>
            </a:r>
            <a:r>
              <a:rPr sz="18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Monnet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spcBef>
                <a:spcPts val="170"/>
              </a:spcBef>
              <a:buChar char="-"/>
              <a:tabLst>
                <a:tab pos="134620" algn="l"/>
              </a:tabLst>
            </a:pP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Acción 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deporte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92525" y="1268349"/>
            <a:ext cx="2046605" cy="641985"/>
          </a:xfrm>
          <a:custGeom>
            <a:avLst/>
            <a:gdLst/>
            <a:ahLst/>
            <a:cxnLst/>
            <a:rect l="l" t="t" r="r" b="b"/>
            <a:pathLst>
              <a:path w="2046604" h="641985">
                <a:moveTo>
                  <a:pt x="1939416" y="0"/>
                </a:moveTo>
                <a:lnTo>
                  <a:pt x="106934" y="0"/>
                </a:lnTo>
                <a:lnTo>
                  <a:pt x="65311" y="8403"/>
                </a:lnTo>
                <a:lnTo>
                  <a:pt x="31321" y="31321"/>
                </a:lnTo>
                <a:lnTo>
                  <a:pt x="8403" y="65311"/>
                </a:lnTo>
                <a:lnTo>
                  <a:pt x="0" y="106934"/>
                </a:lnTo>
                <a:lnTo>
                  <a:pt x="0" y="534542"/>
                </a:lnTo>
                <a:lnTo>
                  <a:pt x="8403" y="576165"/>
                </a:lnTo>
                <a:lnTo>
                  <a:pt x="31321" y="610155"/>
                </a:lnTo>
                <a:lnTo>
                  <a:pt x="65311" y="633073"/>
                </a:lnTo>
                <a:lnTo>
                  <a:pt x="106934" y="641476"/>
                </a:lnTo>
                <a:lnTo>
                  <a:pt x="1939416" y="641476"/>
                </a:lnTo>
                <a:lnTo>
                  <a:pt x="1981039" y="633073"/>
                </a:lnTo>
                <a:lnTo>
                  <a:pt x="2015029" y="610155"/>
                </a:lnTo>
                <a:lnTo>
                  <a:pt x="2037947" y="576165"/>
                </a:lnTo>
                <a:lnTo>
                  <a:pt x="2046351" y="534542"/>
                </a:lnTo>
                <a:lnTo>
                  <a:pt x="2046351" y="106934"/>
                </a:lnTo>
                <a:lnTo>
                  <a:pt x="2037947" y="65311"/>
                </a:lnTo>
                <a:lnTo>
                  <a:pt x="2015029" y="31321"/>
                </a:lnTo>
                <a:lnTo>
                  <a:pt x="1981039" y="8403"/>
                </a:lnTo>
                <a:lnTo>
                  <a:pt x="1939416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99103" y="1355852"/>
            <a:ext cx="1436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E</a:t>
            </a:r>
            <a:r>
              <a:rPr sz="2800" spc="-55" dirty="0"/>
              <a:t>r</a:t>
            </a:r>
            <a:r>
              <a:rPr sz="2800" spc="-5" dirty="0"/>
              <a:t>as</a:t>
            </a:r>
            <a:r>
              <a:rPr sz="2800" spc="0" dirty="0"/>
              <a:t>m</a:t>
            </a:r>
            <a:r>
              <a:rPr sz="2800" spc="-5" dirty="0"/>
              <a:t>us+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2195576" y="3279775"/>
            <a:ext cx="1497330" cy="1373505"/>
          </a:xfrm>
          <a:custGeom>
            <a:avLst/>
            <a:gdLst/>
            <a:ahLst/>
            <a:cxnLst/>
            <a:rect l="l" t="t" r="r" b="b"/>
            <a:pathLst>
              <a:path w="1497329" h="1373504">
                <a:moveTo>
                  <a:pt x="1268095" y="0"/>
                </a:moveTo>
                <a:lnTo>
                  <a:pt x="228854" y="0"/>
                </a:lnTo>
                <a:lnTo>
                  <a:pt x="182703" y="4650"/>
                </a:lnTo>
                <a:lnTo>
                  <a:pt x="139731" y="17988"/>
                </a:lnTo>
                <a:lnTo>
                  <a:pt x="100855" y="39091"/>
                </a:lnTo>
                <a:lnTo>
                  <a:pt x="66992" y="67040"/>
                </a:lnTo>
                <a:lnTo>
                  <a:pt x="39058" y="100911"/>
                </a:lnTo>
                <a:lnTo>
                  <a:pt x="17970" y="139785"/>
                </a:lnTo>
                <a:lnTo>
                  <a:pt x="4645" y="182739"/>
                </a:lnTo>
                <a:lnTo>
                  <a:pt x="0" y="228853"/>
                </a:lnTo>
                <a:lnTo>
                  <a:pt x="0" y="1144270"/>
                </a:lnTo>
                <a:lnTo>
                  <a:pt x="4645" y="1190420"/>
                </a:lnTo>
                <a:lnTo>
                  <a:pt x="17970" y="1233392"/>
                </a:lnTo>
                <a:lnTo>
                  <a:pt x="39058" y="1272268"/>
                </a:lnTo>
                <a:lnTo>
                  <a:pt x="66992" y="1306131"/>
                </a:lnTo>
                <a:lnTo>
                  <a:pt x="100855" y="1334065"/>
                </a:lnTo>
                <a:lnTo>
                  <a:pt x="139731" y="1355153"/>
                </a:lnTo>
                <a:lnTo>
                  <a:pt x="182703" y="1368478"/>
                </a:lnTo>
                <a:lnTo>
                  <a:pt x="228854" y="1373124"/>
                </a:lnTo>
                <a:lnTo>
                  <a:pt x="1268095" y="1373124"/>
                </a:lnTo>
                <a:lnTo>
                  <a:pt x="1314209" y="1368478"/>
                </a:lnTo>
                <a:lnTo>
                  <a:pt x="1357163" y="1355153"/>
                </a:lnTo>
                <a:lnTo>
                  <a:pt x="1396037" y="1334065"/>
                </a:lnTo>
                <a:lnTo>
                  <a:pt x="1429908" y="1306131"/>
                </a:lnTo>
                <a:lnTo>
                  <a:pt x="1457857" y="1272268"/>
                </a:lnTo>
                <a:lnTo>
                  <a:pt x="1478960" y="1233392"/>
                </a:lnTo>
                <a:lnTo>
                  <a:pt x="1492298" y="1190420"/>
                </a:lnTo>
                <a:lnTo>
                  <a:pt x="1496949" y="1144270"/>
                </a:lnTo>
                <a:lnTo>
                  <a:pt x="1496949" y="228853"/>
                </a:lnTo>
                <a:lnTo>
                  <a:pt x="1492298" y="182739"/>
                </a:lnTo>
                <a:lnTo>
                  <a:pt x="1478960" y="139785"/>
                </a:lnTo>
                <a:lnTo>
                  <a:pt x="1457857" y="100911"/>
                </a:lnTo>
                <a:lnTo>
                  <a:pt x="1429908" y="67040"/>
                </a:lnTo>
                <a:lnTo>
                  <a:pt x="1396037" y="39091"/>
                </a:lnTo>
                <a:lnTo>
                  <a:pt x="1357163" y="17988"/>
                </a:lnTo>
                <a:lnTo>
                  <a:pt x="1314209" y="4650"/>
                </a:lnTo>
                <a:lnTo>
                  <a:pt x="1268095" y="0"/>
                </a:lnTo>
                <a:close/>
              </a:path>
            </a:pathLst>
          </a:custGeom>
          <a:solidFill>
            <a:srgbClr val="2D6C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72410" y="3411092"/>
            <a:ext cx="1297305" cy="114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marR="281940" indent="-4508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r>
              <a:rPr sz="16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Aprendizaje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0975" y="3279775"/>
            <a:ext cx="1497330" cy="1373505"/>
          </a:xfrm>
          <a:custGeom>
            <a:avLst/>
            <a:gdLst/>
            <a:ahLst/>
            <a:cxnLst/>
            <a:rect l="l" t="t" r="r" b="b"/>
            <a:pathLst>
              <a:path w="1497329" h="1373504">
                <a:moveTo>
                  <a:pt x="1268095" y="0"/>
                </a:moveTo>
                <a:lnTo>
                  <a:pt x="228853" y="0"/>
                </a:lnTo>
                <a:lnTo>
                  <a:pt x="182739" y="4650"/>
                </a:lnTo>
                <a:lnTo>
                  <a:pt x="139785" y="17988"/>
                </a:lnTo>
                <a:lnTo>
                  <a:pt x="100911" y="39091"/>
                </a:lnTo>
                <a:lnTo>
                  <a:pt x="67040" y="67040"/>
                </a:lnTo>
                <a:lnTo>
                  <a:pt x="39091" y="100911"/>
                </a:lnTo>
                <a:lnTo>
                  <a:pt x="17988" y="139785"/>
                </a:lnTo>
                <a:lnTo>
                  <a:pt x="4650" y="182739"/>
                </a:lnTo>
                <a:lnTo>
                  <a:pt x="0" y="228853"/>
                </a:lnTo>
                <a:lnTo>
                  <a:pt x="0" y="1144270"/>
                </a:lnTo>
                <a:lnTo>
                  <a:pt x="4650" y="1190420"/>
                </a:lnTo>
                <a:lnTo>
                  <a:pt x="17988" y="1233392"/>
                </a:lnTo>
                <a:lnTo>
                  <a:pt x="39091" y="1272268"/>
                </a:lnTo>
                <a:lnTo>
                  <a:pt x="67040" y="1306131"/>
                </a:lnTo>
                <a:lnTo>
                  <a:pt x="100911" y="1334065"/>
                </a:lnTo>
                <a:lnTo>
                  <a:pt x="139785" y="1355153"/>
                </a:lnTo>
                <a:lnTo>
                  <a:pt x="182739" y="1368478"/>
                </a:lnTo>
                <a:lnTo>
                  <a:pt x="228853" y="1373124"/>
                </a:lnTo>
                <a:lnTo>
                  <a:pt x="1268095" y="1373124"/>
                </a:lnTo>
                <a:lnTo>
                  <a:pt x="1314251" y="1368478"/>
                </a:lnTo>
                <a:lnTo>
                  <a:pt x="1357237" y="1355153"/>
                </a:lnTo>
                <a:lnTo>
                  <a:pt x="1396133" y="1334065"/>
                </a:lnTo>
                <a:lnTo>
                  <a:pt x="1430019" y="1306131"/>
                </a:lnTo>
                <a:lnTo>
                  <a:pt x="1457977" y="1272268"/>
                </a:lnTo>
                <a:lnTo>
                  <a:pt x="1479085" y="1233392"/>
                </a:lnTo>
                <a:lnTo>
                  <a:pt x="1492425" y="1190420"/>
                </a:lnTo>
                <a:lnTo>
                  <a:pt x="1497076" y="1144270"/>
                </a:lnTo>
                <a:lnTo>
                  <a:pt x="1497076" y="228853"/>
                </a:lnTo>
                <a:lnTo>
                  <a:pt x="1492425" y="182739"/>
                </a:lnTo>
                <a:lnTo>
                  <a:pt x="1479085" y="139785"/>
                </a:lnTo>
                <a:lnTo>
                  <a:pt x="1457977" y="100911"/>
                </a:lnTo>
                <a:lnTo>
                  <a:pt x="1430020" y="67040"/>
                </a:lnTo>
                <a:lnTo>
                  <a:pt x="1396133" y="39091"/>
                </a:lnTo>
                <a:lnTo>
                  <a:pt x="1357237" y="17988"/>
                </a:lnTo>
                <a:lnTo>
                  <a:pt x="1314251" y="4650"/>
                </a:lnTo>
                <a:lnTo>
                  <a:pt x="1268095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32326" y="3411092"/>
            <a:ext cx="121602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264160" indent="-4572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Cooperación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38748" y="3279775"/>
            <a:ext cx="1497330" cy="1373505"/>
          </a:xfrm>
          <a:custGeom>
            <a:avLst/>
            <a:gdLst/>
            <a:ahLst/>
            <a:cxnLst/>
            <a:rect l="l" t="t" r="r" b="b"/>
            <a:pathLst>
              <a:path w="1497329" h="1373504">
                <a:moveTo>
                  <a:pt x="1268222" y="0"/>
                </a:moveTo>
                <a:lnTo>
                  <a:pt x="228980" y="0"/>
                </a:lnTo>
                <a:lnTo>
                  <a:pt x="182824" y="4650"/>
                </a:lnTo>
                <a:lnTo>
                  <a:pt x="139838" y="17988"/>
                </a:lnTo>
                <a:lnTo>
                  <a:pt x="100942" y="39091"/>
                </a:lnTo>
                <a:lnTo>
                  <a:pt x="67056" y="67040"/>
                </a:lnTo>
                <a:lnTo>
                  <a:pt x="39098" y="100911"/>
                </a:lnTo>
                <a:lnTo>
                  <a:pt x="17990" y="139785"/>
                </a:lnTo>
                <a:lnTo>
                  <a:pt x="4650" y="182739"/>
                </a:lnTo>
                <a:lnTo>
                  <a:pt x="0" y="228853"/>
                </a:lnTo>
                <a:lnTo>
                  <a:pt x="0" y="1144270"/>
                </a:lnTo>
                <a:lnTo>
                  <a:pt x="4650" y="1190420"/>
                </a:lnTo>
                <a:lnTo>
                  <a:pt x="17990" y="1233392"/>
                </a:lnTo>
                <a:lnTo>
                  <a:pt x="39098" y="1272268"/>
                </a:lnTo>
                <a:lnTo>
                  <a:pt x="67055" y="1306131"/>
                </a:lnTo>
                <a:lnTo>
                  <a:pt x="100942" y="1334065"/>
                </a:lnTo>
                <a:lnTo>
                  <a:pt x="139838" y="1355153"/>
                </a:lnTo>
                <a:lnTo>
                  <a:pt x="182824" y="1368478"/>
                </a:lnTo>
                <a:lnTo>
                  <a:pt x="228980" y="1373124"/>
                </a:lnTo>
                <a:lnTo>
                  <a:pt x="1268222" y="1373124"/>
                </a:lnTo>
                <a:lnTo>
                  <a:pt x="1314336" y="1368478"/>
                </a:lnTo>
                <a:lnTo>
                  <a:pt x="1357290" y="1355153"/>
                </a:lnTo>
                <a:lnTo>
                  <a:pt x="1396164" y="1334065"/>
                </a:lnTo>
                <a:lnTo>
                  <a:pt x="1430035" y="1306131"/>
                </a:lnTo>
                <a:lnTo>
                  <a:pt x="1457984" y="1272268"/>
                </a:lnTo>
                <a:lnTo>
                  <a:pt x="1479087" y="1233392"/>
                </a:lnTo>
                <a:lnTo>
                  <a:pt x="1492425" y="1190420"/>
                </a:lnTo>
                <a:lnTo>
                  <a:pt x="1497076" y="1144270"/>
                </a:lnTo>
                <a:lnTo>
                  <a:pt x="1497076" y="228853"/>
                </a:lnTo>
                <a:lnTo>
                  <a:pt x="1492425" y="182739"/>
                </a:lnTo>
                <a:lnTo>
                  <a:pt x="1479087" y="139785"/>
                </a:lnTo>
                <a:lnTo>
                  <a:pt x="1457984" y="100911"/>
                </a:lnTo>
                <a:lnTo>
                  <a:pt x="1430035" y="67040"/>
                </a:lnTo>
                <a:lnTo>
                  <a:pt x="1396164" y="39091"/>
                </a:lnTo>
                <a:lnTo>
                  <a:pt x="1357290" y="17988"/>
                </a:lnTo>
                <a:lnTo>
                  <a:pt x="1314336" y="4650"/>
                </a:lnTo>
                <a:lnTo>
                  <a:pt x="1268222" y="0"/>
                </a:lnTo>
                <a:close/>
              </a:path>
            </a:pathLst>
          </a:custGeom>
          <a:solidFill>
            <a:srgbClr val="B48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85509" y="3411092"/>
            <a:ext cx="1005205" cy="114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158115" indent="-4572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62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Reforma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 las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políticas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14875" y="1909826"/>
            <a:ext cx="0" cy="1370330"/>
          </a:xfrm>
          <a:custGeom>
            <a:avLst/>
            <a:gdLst/>
            <a:ahLst/>
            <a:cxnLst/>
            <a:rect l="l" t="t" r="r" b="b"/>
            <a:pathLst>
              <a:path h="1370329">
                <a:moveTo>
                  <a:pt x="0" y="0"/>
                </a:moveTo>
                <a:lnTo>
                  <a:pt x="0" y="1369949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03601" y="2548001"/>
            <a:ext cx="3543300" cy="0"/>
          </a:xfrm>
          <a:custGeom>
            <a:avLst/>
            <a:gdLst/>
            <a:ahLst/>
            <a:cxnLst/>
            <a:rect l="l" t="t" r="r" b="b"/>
            <a:pathLst>
              <a:path w="3543300">
                <a:moveTo>
                  <a:pt x="0" y="0"/>
                </a:moveTo>
                <a:lnTo>
                  <a:pt x="3543300" y="0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19476" y="2548001"/>
            <a:ext cx="0" cy="732155"/>
          </a:xfrm>
          <a:custGeom>
            <a:avLst/>
            <a:gdLst/>
            <a:ahLst/>
            <a:cxnLst/>
            <a:rect l="l" t="t" r="r" b="b"/>
            <a:pathLst>
              <a:path h="732154">
                <a:moveTo>
                  <a:pt x="0" y="0"/>
                </a:moveTo>
                <a:lnTo>
                  <a:pt x="0" y="731774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46901" y="2548001"/>
            <a:ext cx="0" cy="732155"/>
          </a:xfrm>
          <a:custGeom>
            <a:avLst/>
            <a:gdLst/>
            <a:ahLst/>
            <a:cxnLst/>
            <a:rect l="l" t="t" r="r" b="b"/>
            <a:pathLst>
              <a:path h="732154">
                <a:moveTo>
                  <a:pt x="0" y="0"/>
                </a:moveTo>
                <a:lnTo>
                  <a:pt x="0" y="731774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20180" y="5538346"/>
            <a:ext cx="2329180" cy="9131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Actividades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específicas: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spcBef>
                <a:spcPts val="170"/>
              </a:spcBef>
              <a:buChar char="-"/>
              <a:tabLst>
                <a:tab pos="134620" algn="l"/>
              </a:tabLst>
            </a:pP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Iniciativas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Jean</a:t>
            </a:r>
            <a:r>
              <a:rPr sz="18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Monnet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spcBef>
                <a:spcPts val="170"/>
              </a:spcBef>
              <a:buChar char="-"/>
              <a:tabLst>
                <a:tab pos="134620" algn="l"/>
              </a:tabLst>
            </a:pP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Acción 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deporte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92525" y="1268349"/>
            <a:ext cx="2046605" cy="641985"/>
          </a:xfrm>
          <a:custGeom>
            <a:avLst/>
            <a:gdLst/>
            <a:ahLst/>
            <a:cxnLst/>
            <a:rect l="l" t="t" r="r" b="b"/>
            <a:pathLst>
              <a:path w="2046604" h="641985">
                <a:moveTo>
                  <a:pt x="1939416" y="0"/>
                </a:moveTo>
                <a:lnTo>
                  <a:pt x="106934" y="0"/>
                </a:lnTo>
                <a:lnTo>
                  <a:pt x="65311" y="8403"/>
                </a:lnTo>
                <a:lnTo>
                  <a:pt x="31321" y="31321"/>
                </a:lnTo>
                <a:lnTo>
                  <a:pt x="8403" y="65311"/>
                </a:lnTo>
                <a:lnTo>
                  <a:pt x="0" y="106934"/>
                </a:lnTo>
                <a:lnTo>
                  <a:pt x="0" y="534542"/>
                </a:lnTo>
                <a:lnTo>
                  <a:pt x="8403" y="576165"/>
                </a:lnTo>
                <a:lnTo>
                  <a:pt x="31321" y="610155"/>
                </a:lnTo>
                <a:lnTo>
                  <a:pt x="65311" y="633073"/>
                </a:lnTo>
                <a:lnTo>
                  <a:pt x="106934" y="641476"/>
                </a:lnTo>
                <a:lnTo>
                  <a:pt x="1939416" y="641476"/>
                </a:lnTo>
                <a:lnTo>
                  <a:pt x="1981039" y="633073"/>
                </a:lnTo>
                <a:lnTo>
                  <a:pt x="2015029" y="610155"/>
                </a:lnTo>
                <a:lnTo>
                  <a:pt x="2037947" y="576165"/>
                </a:lnTo>
                <a:lnTo>
                  <a:pt x="2046351" y="534542"/>
                </a:lnTo>
                <a:lnTo>
                  <a:pt x="2046351" y="106934"/>
                </a:lnTo>
                <a:lnTo>
                  <a:pt x="2037947" y="65311"/>
                </a:lnTo>
                <a:lnTo>
                  <a:pt x="2015029" y="31321"/>
                </a:lnTo>
                <a:lnTo>
                  <a:pt x="1981039" y="8403"/>
                </a:lnTo>
                <a:lnTo>
                  <a:pt x="1939416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99103" y="1355852"/>
            <a:ext cx="1436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E</a:t>
            </a:r>
            <a:r>
              <a:rPr sz="2800" spc="-55" dirty="0"/>
              <a:t>r</a:t>
            </a:r>
            <a:r>
              <a:rPr sz="2800" spc="-5" dirty="0"/>
              <a:t>as</a:t>
            </a:r>
            <a:r>
              <a:rPr sz="2800" spc="0" dirty="0"/>
              <a:t>m</a:t>
            </a:r>
            <a:r>
              <a:rPr sz="2800" spc="-5" dirty="0"/>
              <a:t>us+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2195576" y="3279775"/>
            <a:ext cx="1497330" cy="1373505"/>
          </a:xfrm>
          <a:custGeom>
            <a:avLst/>
            <a:gdLst/>
            <a:ahLst/>
            <a:cxnLst/>
            <a:rect l="l" t="t" r="r" b="b"/>
            <a:pathLst>
              <a:path w="1497329" h="1373504">
                <a:moveTo>
                  <a:pt x="1268095" y="0"/>
                </a:moveTo>
                <a:lnTo>
                  <a:pt x="228854" y="0"/>
                </a:lnTo>
                <a:lnTo>
                  <a:pt x="182703" y="4650"/>
                </a:lnTo>
                <a:lnTo>
                  <a:pt x="139731" y="17988"/>
                </a:lnTo>
                <a:lnTo>
                  <a:pt x="100855" y="39091"/>
                </a:lnTo>
                <a:lnTo>
                  <a:pt x="66992" y="67040"/>
                </a:lnTo>
                <a:lnTo>
                  <a:pt x="39058" y="100911"/>
                </a:lnTo>
                <a:lnTo>
                  <a:pt x="17970" y="139785"/>
                </a:lnTo>
                <a:lnTo>
                  <a:pt x="4645" y="182739"/>
                </a:lnTo>
                <a:lnTo>
                  <a:pt x="0" y="228853"/>
                </a:lnTo>
                <a:lnTo>
                  <a:pt x="0" y="1144270"/>
                </a:lnTo>
                <a:lnTo>
                  <a:pt x="4645" y="1190420"/>
                </a:lnTo>
                <a:lnTo>
                  <a:pt x="17970" y="1233392"/>
                </a:lnTo>
                <a:lnTo>
                  <a:pt x="39058" y="1272268"/>
                </a:lnTo>
                <a:lnTo>
                  <a:pt x="66992" y="1306131"/>
                </a:lnTo>
                <a:lnTo>
                  <a:pt x="100855" y="1334065"/>
                </a:lnTo>
                <a:lnTo>
                  <a:pt x="139731" y="1355153"/>
                </a:lnTo>
                <a:lnTo>
                  <a:pt x="182703" y="1368478"/>
                </a:lnTo>
                <a:lnTo>
                  <a:pt x="228854" y="1373124"/>
                </a:lnTo>
                <a:lnTo>
                  <a:pt x="1268095" y="1373124"/>
                </a:lnTo>
                <a:lnTo>
                  <a:pt x="1314209" y="1368478"/>
                </a:lnTo>
                <a:lnTo>
                  <a:pt x="1357163" y="1355153"/>
                </a:lnTo>
                <a:lnTo>
                  <a:pt x="1396037" y="1334065"/>
                </a:lnTo>
                <a:lnTo>
                  <a:pt x="1429908" y="1306131"/>
                </a:lnTo>
                <a:lnTo>
                  <a:pt x="1457857" y="1272268"/>
                </a:lnTo>
                <a:lnTo>
                  <a:pt x="1478960" y="1233392"/>
                </a:lnTo>
                <a:lnTo>
                  <a:pt x="1492298" y="1190420"/>
                </a:lnTo>
                <a:lnTo>
                  <a:pt x="1496949" y="1144270"/>
                </a:lnTo>
                <a:lnTo>
                  <a:pt x="1496949" y="228853"/>
                </a:lnTo>
                <a:lnTo>
                  <a:pt x="1492298" y="182739"/>
                </a:lnTo>
                <a:lnTo>
                  <a:pt x="1478960" y="139785"/>
                </a:lnTo>
                <a:lnTo>
                  <a:pt x="1457857" y="100911"/>
                </a:lnTo>
                <a:lnTo>
                  <a:pt x="1429908" y="67040"/>
                </a:lnTo>
                <a:lnTo>
                  <a:pt x="1396037" y="39091"/>
                </a:lnTo>
                <a:lnTo>
                  <a:pt x="1357163" y="17988"/>
                </a:lnTo>
                <a:lnTo>
                  <a:pt x="1314209" y="4650"/>
                </a:lnTo>
                <a:lnTo>
                  <a:pt x="1268095" y="0"/>
                </a:lnTo>
                <a:close/>
              </a:path>
            </a:pathLst>
          </a:custGeom>
          <a:solidFill>
            <a:srgbClr val="2D6C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72410" y="3411092"/>
            <a:ext cx="1297305" cy="114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marR="281940" indent="-4508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r>
              <a:rPr sz="16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Aprendizaje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0975" y="3279775"/>
            <a:ext cx="1497330" cy="1373505"/>
          </a:xfrm>
          <a:custGeom>
            <a:avLst/>
            <a:gdLst/>
            <a:ahLst/>
            <a:cxnLst/>
            <a:rect l="l" t="t" r="r" b="b"/>
            <a:pathLst>
              <a:path w="1497329" h="1373504">
                <a:moveTo>
                  <a:pt x="1268095" y="0"/>
                </a:moveTo>
                <a:lnTo>
                  <a:pt x="228853" y="0"/>
                </a:lnTo>
                <a:lnTo>
                  <a:pt x="182739" y="4650"/>
                </a:lnTo>
                <a:lnTo>
                  <a:pt x="139785" y="17988"/>
                </a:lnTo>
                <a:lnTo>
                  <a:pt x="100911" y="39091"/>
                </a:lnTo>
                <a:lnTo>
                  <a:pt x="67040" y="67040"/>
                </a:lnTo>
                <a:lnTo>
                  <a:pt x="39091" y="100911"/>
                </a:lnTo>
                <a:lnTo>
                  <a:pt x="17988" y="139785"/>
                </a:lnTo>
                <a:lnTo>
                  <a:pt x="4650" y="182739"/>
                </a:lnTo>
                <a:lnTo>
                  <a:pt x="0" y="228853"/>
                </a:lnTo>
                <a:lnTo>
                  <a:pt x="0" y="1144270"/>
                </a:lnTo>
                <a:lnTo>
                  <a:pt x="4650" y="1190420"/>
                </a:lnTo>
                <a:lnTo>
                  <a:pt x="17988" y="1233392"/>
                </a:lnTo>
                <a:lnTo>
                  <a:pt x="39091" y="1272268"/>
                </a:lnTo>
                <a:lnTo>
                  <a:pt x="67040" y="1306131"/>
                </a:lnTo>
                <a:lnTo>
                  <a:pt x="100911" y="1334065"/>
                </a:lnTo>
                <a:lnTo>
                  <a:pt x="139785" y="1355153"/>
                </a:lnTo>
                <a:lnTo>
                  <a:pt x="182739" y="1368478"/>
                </a:lnTo>
                <a:lnTo>
                  <a:pt x="228853" y="1373124"/>
                </a:lnTo>
                <a:lnTo>
                  <a:pt x="1268095" y="1373124"/>
                </a:lnTo>
                <a:lnTo>
                  <a:pt x="1314251" y="1368478"/>
                </a:lnTo>
                <a:lnTo>
                  <a:pt x="1357237" y="1355153"/>
                </a:lnTo>
                <a:lnTo>
                  <a:pt x="1396133" y="1334065"/>
                </a:lnTo>
                <a:lnTo>
                  <a:pt x="1430019" y="1306131"/>
                </a:lnTo>
                <a:lnTo>
                  <a:pt x="1457977" y="1272268"/>
                </a:lnTo>
                <a:lnTo>
                  <a:pt x="1479085" y="1233392"/>
                </a:lnTo>
                <a:lnTo>
                  <a:pt x="1492425" y="1190420"/>
                </a:lnTo>
                <a:lnTo>
                  <a:pt x="1497076" y="1144270"/>
                </a:lnTo>
                <a:lnTo>
                  <a:pt x="1497076" y="228853"/>
                </a:lnTo>
                <a:lnTo>
                  <a:pt x="1492425" y="182739"/>
                </a:lnTo>
                <a:lnTo>
                  <a:pt x="1479085" y="139785"/>
                </a:lnTo>
                <a:lnTo>
                  <a:pt x="1457977" y="100911"/>
                </a:lnTo>
                <a:lnTo>
                  <a:pt x="1430020" y="67040"/>
                </a:lnTo>
                <a:lnTo>
                  <a:pt x="1396133" y="39091"/>
                </a:lnTo>
                <a:lnTo>
                  <a:pt x="1357237" y="17988"/>
                </a:lnTo>
                <a:lnTo>
                  <a:pt x="1314251" y="4650"/>
                </a:lnTo>
                <a:lnTo>
                  <a:pt x="1268095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32326" y="3411092"/>
            <a:ext cx="121602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264160" indent="-4572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Cooperación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38748" y="3279775"/>
            <a:ext cx="1497330" cy="1373505"/>
          </a:xfrm>
          <a:custGeom>
            <a:avLst/>
            <a:gdLst/>
            <a:ahLst/>
            <a:cxnLst/>
            <a:rect l="l" t="t" r="r" b="b"/>
            <a:pathLst>
              <a:path w="1497329" h="1373504">
                <a:moveTo>
                  <a:pt x="1268222" y="0"/>
                </a:moveTo>
                <a:lnTo>
                  <a:pt x="228980" y="0"/>
                </a:lnTo>
                <a:lnTo>
                  <a:pt x="182824" y="4650"/>
                </a:lnTo>
                <a:lnTo>
                  <a:pt x="139838" y="17988"/>
                </a:lnTo>
                <a:lnTo>
                  <a:pt x="100942" y="39091"/>
                </a:lnTo>
                <a:lnTo>
                  <a:pt x="67056" y="67040"/>
                </a:lnTo>
                <a:lnTo>
                  <a:pt x="39098" y="100911"/>
                </a:lnTo>
                <a:lnTo>
                  <a:pt x="17990" y="139785"/>
                </a:lnTo>
                <a:lnTo>
                  <a:pt x="4650" y="182739"/>
                </a:lnTo>
                <a:lnTo>
                  <a:pt x="0" y="228853"/>
                </a:lnTo>
                <a:lnTo>
                  <a:pt x="0" y="1144270"/>
                </a:lnTo>
                <a:lnTo>
                  <a:pt x="4650" y="1190420"/>
                </a:lnTo>
                <a:lnTo>
                  <a:pt x="17990" y="1233392"/>
                </a:lnTo>
                <a:lnTo>
                  <a:pt x="39098" y="1272268"/>
                </a:lnTo>
                <a:lnTo>
                  <a:pt x="67055" y="1306131"/>
                </a:lnTo>
                <a:lnTo>
                  <a:pt x="100942" y="1334065"/>
                </a:lnTo>
                <a:lnTo>
                  <a:pt x="139838" y="1355153"/>
                </a:lnTo>
                <a:lnTo>
                  <a:pt x="182824" y="1368478"/>
                </a:lnTo>
                <a:lnTo>
                  <a:pt x="228980" y="1373124"/>
                </a:lnTo>
                <a:lnTo>
                  <a:pt x="1268222" y="1373124"/>
                </a:lnTo>
                <a:lnTo>
                  <a:pt x="1314336" y="1368478"/>
                </a:lnTo>
                <a:lnTo>
                  <a:pt x="1357290" y="1355153"/>
                </a:lnTo>
                <a:lnTo>
                  <a:pt x="1396164" y="1334065"/>
                </a:lnTo>
                <a:lnTo>
                  <a:pt x="1430035" y="1306131"/>
                </a:lnTo>
                <a:lnTo>
                  <a:pt x="1457984" y="1272268"/>
                </a:lnTo>
                <a:lnTo>
                  <a:pt x="1479087" y="1233392"/>
                </a:lnTo>
                <a:lnTo>
                  <a:pt x="1492425" y="1190420"/>
                </a:lnTo>
                <a:lnTo>
                  <a:pt x="1497076" y="1144270"/>
                </a:lnTo>
                <a:lnTo>
                  <a:pt x="1497076" y="228853"/>
                </a:lnTo>
                <a:lnTo>
                  <a:pt x="1492425" y="182739"/>
                </a:lnTo>
                <a:lnTo>
                  <a:pt x="1479087" y="139785"/>
                </a:lnTo>
                <a:lnTo>
                  <a:pt x="1457984" y="100911"/>
                </a:lnTo>
                <a:lnTo>
                  <a:pt x="1430035" y="67040"/>
                </a:lnTo>
                <a:lnTo>
                  <a:pt x="1396164" y="39091"/>
                </a:lnTo>
                <a:lnTo>
                  <a:pt x="1357290" y="17988"/>
                </a:lnTo>
                <a:lnTo>
                  <a:pt x="1314336" y="4650"/>
                </a:lnTo>
                <a:lnTo>
                  <a:pt x="1268222" y="0"/>
                </a:lnTo>
                <a:close/>
              </a:path>
            </a:pathLst>
          </a:custGeom>
          <a:solidFill>
            <a:srgbClr val="B48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85509" y="3411092"/>
            <a:ext cx="1005205" cy="114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158115" indent="-4572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62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Reforma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 las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políticas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14875" y="1909826"/>
            <a:ext cx="0" cy="1370330"/>
          </a:xfrm>
          <a:custGeom>
            <a:avLst/>
            <a:gdLst/>
            <a:ahLst/>
            <a:cxnLst/>
            <a:rect l="l" t="t" r="r" b="b"/>
            <a:pathLst>
              <a:path h="1370329">
                <a:moveTo>
                  <a:pt x="0" y="0"/>
                </a:moveTo>
                <a:lnTo>
                  <a:pt x="0" y="1369949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03601" y="2548001"/>
            <a:ext cx="3543300" cy="0"/>
          </a:xfrm>
          <a:custGeom>
            <a:avLst/>
            <a:gdLst/>
            <a:ahLst/>
            <a:cxnLst/>
            <a:rect l="l" t="t" r="r" b="b"/>
            <a:pathLst>
              <a:path w="3543300">
                <a:moveTo>
                  <a:pt x="0" y="0"/>
                </a:moveTo>
                <a:lnTo>
                  <a:pt x="3543300" y="0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19476" y="2548001"/>
            <a:ext cx="0" cy="732155"/>
          </a:xfrm>
          <a:custGeom>
            <a:avLst/>
            <a:gdLst/>
            <a:ahLst/>
            <a:cxnLst/>
            <a:rect l="l" t="t" r="r" b="b"/>
            <a:pathLst>
              <a:path h="732154">
                <a:moveTo>
                  <a:pt x="0" y="0"/>
                </a:moveTo>
                <a:lnTo>
                  <a:pt x="0" y="731774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46901" y="2548001"/>
            <a:ext cx="0" cy="732155"/>
          </a:xfrm>
          <a:custGeom>
            <a:avLst/>
            <a:gdLst/>
            <a:ahLst/>
            <a:cxnLst/>
            <a:rect l="l" t="t" r="r" b="b"/>
            <a:pathLst>
              <a:path h="732154">
                <a:moveTo>
                  <a:pt x="0" y="0"/>
                </a:moveTo>
                <a:lnTo>
                  <a:pt x="0" y="731774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79676" y="3141726"/>
            <a:ext cx="3672204" cy="1656080"/>
          </a:xfrm>
          <a:custGeom>
            <a:avLst/>
            <a:gdLst/>
            <a:ahLst/>
            <a:cxnLst/>
            <a:rect l="l" t="t" r="r" b="b"/>
            <a:pathLst>
              <a:path w="3672204" h="1656079">
                <a:moveTo>
                  <a:pt x="0" y="275844"/>
                </a:moveTo>
                <a:lnTo>
                  <a:pt x="4442" y="226246"/>
                </a:lnTo>
                <a:lnTo>
                  <a:pt x="17251" y="179570"/>
                </a:lnTo>
                <a:lnTo>
                  <a:pt x="37648" y="136595"/>
                </a:lnTo>
                <a:lnTo>
                  <a:pt x="64856" y="98098"/>
                </a:lnTo>
                <a:lnTo>
                  <a:pt x="98098" y="64856"/>
                </a:lnTo>
                <a:lnTo>
                  <a:pt x="136595" y="37648"/>
                </a:lnTo>
                <a:lnTo>
                  <a:pt x="179570" y="17251"/>
                </a:lnTo>
                <a:lnTo>
                  <a:pt x="226246" y="4442"/>
                </a:lnTo>
                <a:lnTo>
                  <a:pt x="275844" y="0"/>
                </a:lnTo>
                <a:lnTo>
                  <a:pt x="3395853" y="0"/>
                </a:lnTo>
                <a:lnTo>
                  <a:pt x="3445455" y="4442"/>
                </a:lnTo>
                <a:lnTo>
                  <a:pt x="3492142" y="17251"/>
                </a:lnTo>
                <a:lnTo>
                  <a:pt x="3535134" y="37648"/>
                </a:lnTo>
                <a:lnTo>
                  <a:pt x="3573651" y="64856"/>
                </a:lnTo>
                <a:lnTo>
                  <a:pt x="3606914" y="98098"/>
                </a:lnTo>
                <a:lnTo>
                  <a:pt x="3634142" y="136595"/>
                </a:lnTo>
                <a:lnTo>
                  <a:pt x="3654556" y="179570"/>
                </a:lnTo>
                <a:lnTo>
                  <a:pt x="3667377" y="226246"/>
                </a:lnTo>
                <a:lnTo>
                  <a:pt x="3671824" y="275844"/>
                </a:lnTo>
                <a:lnTo>
                  <a:pt x="3671824" y="1379728"/>
                </a:lnTo>
                <a:lnTo>
                  <a:pt x="3667377" y="1429330"/>
                </a:lnTo>
                <a:lnTo>
                  <a:pt x="3654556" y="1476017"/>
                </a:lnTo>
                <a:lnTo>
                  <a:pt x="3634142" y="1519009"/>
                </a:lnTo>
                <a:lnTo>
                  <a:pt x="3606914" y="1557526"/>
                </a:lnTo>
                <a:lnTo>
                  <a:pt x="3573651" y="1590789"/>
                </a:lnTo>
                <a:lnTo>
                  <a:pt x="3535134" y="1618017"/>
                </a:lnTo>
                <a:lnTo>
                  <a:pt x="3492142" y="1638431"/>
                </a:lnTo>
                <a:lnTo>
                  <a:pt x="3445455" y="1651252"/>
                </a:lnTo>
                <a:lnTo>
                  <a:pt x="3395853" y="1655699"/>
                </a:lnTo>
                <a:lnTo>
                  <a:pt x="275844" y="1655699"/>
                </a:lnTo>
                <a:lnTo>
                  <a:pt x="226246" y="1651252"/>
                </a:lnTo>
                <a:lnTo>
                  <a:pt x="179570" y="1638431"/>
                </a:lnTo>
                <a:lnTo>
                  <a:pt x="136595" y="1618017"/>
                </a:lnTo>
                <a:lnTo>
                  <a:pt x="98098" y="1590789"/>
                </a:lnTo>
                <a:lnTo>
                  <a:pt x="64856" y="1557526"/>
                </a:lnTo>
                <a:lnTo>
                  <a:pt x="37648" y="1519009"/>
                </a:lnTo>
                <a:lnTo>
                  <a:pt x="17251" y="1476017"/>
                </a:lnTo>
                <a:lnTo>
                  <a:pt x="4442" y="1429330"/>
                </a:lnTo>
                <a:lnTo>
                  <a:pt x="0" y="1379728"/>
                </a:lnTo>
                <a:lnTo>
                  <a:pt x="0" y="275844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"/>
            <a:ext cx="9143999" cy="685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051" y="6496050"/>
            <a:ext cx="631825" cy="219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5062" y="115887"/>
            <a:ext cx="3220974" cy="592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625475" cy="6858000"/>
          </a:xfrm>
          <a:custGeom>
            <a:avLst/>
            <a:gdLst/>
            <a:ahLst/>
            <a:cxnLst/>
            <a:rect l="l" t="t" r="r" b="b"/>
            <a:pathLst>
              <a:path w="625475" h="6858000">
                <a:moveTo>
                  <a:pt x="0" y="6857999"/>
                </a:moveTo>
                <a:lnTo>
                  <a:pt x="625474" y="6857999"/>
                </a:lnTo>
                <a:lnTo>
                  <a:pt x="625474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1A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8887" y="1196975"/>
            <a:ext cx="505459" cy="5256530"/>
          </a:xfrm>
          <a:custGeom>
            <a:avLst/>
            <a:gdLst/>
            <a:ahLst/>
            <a:cxnLst/>
            <a:rect l="l" t="t" r="r" b="b"/>
            <a:pathLst>
              <a:path w="505460" h="5256530">
                <a:moveTo>
                  <a:pt x="420687" y="0"/>
                </a:moveTo>
                <a:lnTo>
                  <a:pt x="84137" y="0"/>
                </a:lnTo>
                <a:lnTo>
                  <a:pt x="51381" y="6619"/>
                </a:lnTo>
                <a:lnTo>
                  <a:pt x="24638" y="24669"/>
                </a:lnTo>
                <a:lnTo>
                  <a:pt x="6609" y="51435"/>
                </a:lnTo>
                <a:lnTo>
                  <a:pt x="0" y="84200"/>
                </a:lnTo>
                <a:lnTo>
                  <a:pt x="0" y="5172075"/>
                </a:lnTo>
                <a:lnTo>
                  <a:pt x="6609" y="5204825"/>
                </a:lnTo>
                <a:lnTo>
                  <a:pt x="24638" y="5231569"/>
                </a:lnTo>
                <a:lnTo>
                  <a:pt x="51381" y="5249600"/>
                </a:lnTo>
                <a:lnTo>
                  <a:pt x="84137" y="5256212"/>
                </a:lnTo>
                <a:lnTo>
                  <a:pt x="420687" y="5256212"/>
                </a:lnTo>
                <a:lnTo>
                  <a:pt x="453453" y="5249600"/>
                </a:lnTo>
                <a:lnTo>
                  <a:pt x="480218" y="5231569"/>
                </a:lnTo>
                <a:lnTo>
                  <a:pt x="498268" y="5204825"/>
                </a:lnTo>
                <a:lnTo>
                  <a:pt x="504888" y="5172075"/>
                </a:lnTo>
                <a:lnTo>
                  <a:pt x="504888" y="84200"/>
                </a:lnTo>
                <a:lnTo>
                  <a:pt x="498268" y="51435"/>
                </a:lnTo>
                <a:lnTo>
                  <a:pt x="480218" y="24669"/>
                </a:lnTo>
                <a:lnTo>
                  <a:pt x="453453" y="6619"/>
                </a:lnTo>
                <a:lnTo>
                  <a:pt x="420687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73250" y="2174393"/>
            <a:ext cx="330200" cy="33032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Acciones</a:t>
            </a:r>
            <a:r>
              <a:rPr sz="2400" b="1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descentralizadas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1576" y="1126236"/>
            <a:ext cx="3096768" cy="9860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30195" y="1181100"/>
            <a:ext cx="2369820" cy="918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83613" y="1146428"/>
            <a:ext cx="3011805" cy="901065"/>
          </a:xfrm>
          <a:custGeom>
            <a:avLst/>
            <a:gdLst/>
            <a:ahLst/>
            <a:cxnLst/>
            <a:rect l="l" t="t" r="r" b="b"/>
            <a:pathLst>
              <a:path w="3011804" h="901064">
                <a:moveTo>
                  <a:pt x="2921762" y="0"/>
                </a:moveTo>
                <a:lnTo>
                  <a:pt x="90169" y="0"/>
                </a:lnTo>
                <a:lnTo>
                  <a:pt x="55078" y="7088"/>
                </a:lnTo>
                <a:lnTo>
                  <a:pt x="26415" y="26416"/>
                </a:lnTo>
                <a:lnTo>
                  <a:pt x="7088" y="55078"/>
                </a:lnTo>
                <a:lnTo>
                  <a:pt x="0" y="90170"/>
                </a:lnTo>
                <a:lnTo>
                  <a:pt x="0" y="810641"/>
                </a:lnTo>
                <a:lnTo>
                  <a:pt x="7088" y="845712"/>
                </a:lnTo>
                <a:lnTo>
                  <a:pt x="26415" y="874331"/>
                </a:lnTo>
                <a:lnTo>
                  <a:pt x="55078" y="893615"/>
                </a:lnTo>
                <a:lnTo>
                  <a:pt x="90169" y="900684"/>
                </a:lnTo>
                <a:lnTo>
                  <a:pt x="2921762" y="900684"/>
                </a:lnTo>
                <a:lnTo>
                  <a:pt x="2956780" y="893615"/>
                </a:lnTo>
                <a:lnTo>
                  <a:pt x="2985404" y="874331"/>
                </a:lnTo>
                <a:lnTo>
                  <a:pt x="3004718" y="845712"/>
                </a:lnTo>
                <a:lnTo>
                  <a:pt x="3011804" y="810641"/>
                </a:lnTo>
                <a:lnTo>
                  <a:pt x="3011804" y="90170"/>
                </a:lnTo>
                <a:lnTo>
                  <a:pt x="3004718" y="55078"/>
                </a:lnTo>
                <a:lnTo>
                  <a:pt x="2985404" y="26416"/>
                </a:lnTo>
                <a:lnTo>
                  <a:pt x="2956780" y="7088"/>
                </a:lnTo>
                <a:lnTo>
                  <a:pt x="2921762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499741" y="1172885"/>
            <a:ext cx="197866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675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KA1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Individual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84857" y="2047113"/>
            <a:ext cx="301625" cy="550545"/>
          </a:xfrm>
          <a:custGeom>
            <a:avLst/>
            <a:gdLst/>
            <a:ahLst/>
            <a:cxnLst/>
            <a:rect l="l" t="t" r="r" b="b"/>
            <a:pathLst>
              <a:path w="301625" h="550544">
                <a:moveTo>
                  <a:pt x="0" y="0"/>
                </a:moveTo>
                <a:lnTo>
                  <a:pt x="0" y="550545"/>
                </a:lnTo>
                <a:lnTo>
                  <a:pt x="301117" y="550545"/>
                </a:lnTo>
              </a:path>
            </a:pathLst>
          </a:custGeom>
          <a:ln w="9524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85973" y="2272283"/>
            <a:ext cx="2494915" cy="650875"/>
          </a:xfrm>
          <a:custGeom>
            <a:avLst/>
            <a:gdLst/>
            <a:ahLst/>
            <a:cxnLst/>
            <a:rect l="l" t="t" r="r" b="b"/>
            <a:pathLst>
              <a:path w="2494915" h="650875">
                <a:moveTo>
                  <a:pt x="2429764" y="0"/>
                </a:moveTo>
                <a:lnTo>
                  <a:pt x="65150" y="0"/>
                </a:lnTo>
                <a:lnTo>
                  <a:pt x="39808" y="5125"/>
                </a:lnTo>
                <a:lnTo>
                  <a:pt x="19097" y="19097"/>
                </a:lnTo>
                <a:lnTo>
                  <a:pt x="5125" y="39808"/>
                </a:lnTo>
                <a:lnTo>
                  <a:pt x="0" y="65150"/>
                </a:lnTo>
                <a:lnTo>
                  <a:pt x="0" y="585724"/>
                </a:lnTo>
                <a:lnTo>
                  <a:pt x="5125" y="611066"/>
                </a:lnTo>
                <a:lnTo>
                  <a:pt x="19097" y="631777"/>
                </a:lnTo>
                <a:lnTo>
                  <a:pt x="39808" y="645749"/>
                </a:lnTo>
                <a:lnTo>
                  <a:pt x="65150" y="650875"/>
                </a:lnTo>
                <a:lnTo>
                  <a:pt x="2429764" y="650875"/>
                </a:lnTo>
                <a:lnTo>
                  <a:pt x="2455106" y="645749"/>
                </a:lnTo>
                <a:lnTo>
                  <a:pt x="2475817" y="631777"/>
                </a:lnTo>
                <a:lnTo>
                  <a:pt x="2489789" y="611066"/>
                </a:lnTo>
                <a:lnTo>
                  <a:pt x="2494915" y="585724"/>
                </a:lnTo>
                <a:lnTo>
                  <a:pt x="2494915" y="65150"/>
                </a:lnTo>
                <a:lnTo>
                  <a:pt x="2489789" y="39808"/>
                </a:lnTo>
                <a:lnTo>
                  <a:pt x="2475817" y="19097"/>
                </a:lnTo>
                <a:lnTo>
                  <a:pt x="2455106" y="5125"/>
                </a:lnTo>
                <a:lnTo>
                  <a:pt x="2429764" y="0"/>
                </a:lnTo>
                <a:close/>
              </a:path>
            </a:pathLst>
          </a:custGeom>
          <a:solidFill>
            <a:srgbClr val="89B03D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66745" y="2457450"/>
            <a:ext cx="23336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KA101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Personal docente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escolar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84857" y="2047113"/>
            <a:ext cx="301625" cy="1473200"/>
          </a:xfrm>
          <a:custGeom>
            <a:avLst/>
            <a:gdLst/>
            <a:ahLst/>
            <a:cxnLst/>
            <a:rect l="l" t="t" r="r" b="b"/>
            <a:pathLst>
              <a:path w="301625" h="1473200">
                <a:moveTo>
                  <a:pt x="0" y="0"/>
                </a:moveTo>
                <a:lnTo>
                  <a:pt x="0" y="1472691"/>
                </a:lnTo>
                <a:lnTo>
                  <a:pt x="301117" y="1472691"/>
                </a:lnTo>
              </a:path>
            </a:pathLst>
          </a:custGeom>
          <a:ln w="9525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85973" y="3148329"/>
            <a:ext cx="2494915" cy="742950"/>
          </a:xfrm>
          <a:custGeom>
            <a:avLst/>
            <a:gdLst/>
            <a:ahLst/>
            <a:cxnLst/>
            <a:rect l="l" t="t" r="r" b="b"/>
            <a:pathLst>
              <a:path w="2494915" h="742950">
                <a:moveTo>
                  <a:pt x="2420620" y="0"/>
                </a:moveTo>
                <a:lnTo>
                  <a:pt x="74294" y="0"/>
                </a:lnTo>
                <a:lnTo>
                  <a:pt x="45380" y="5840"/>
                </a:lnTo>
                <a:lnTo>
                  <a:pt x="21764" y="21764"/>
                </a:lnTo>
                <a:lnTo>
                  <a:pt x="5840" y="45380"/>
                </a:lnTo>
                <a:lnTo>
                  <a:pt x="0" y="74295"/>
                </a:lnTo>
                <a:lnTo>
                  <a:pt x="0" y="668655"/>
                </a:lnTo>
                <a:lnTo>
                  <a:pt x="5840" y="697569"/>
                </a:lnTo>
                <a:lnTo>
                  <a:pt x="21764" y="721185"/>
                </a:lnTo>
                <a:lnTo>
                  <a:pt x="45380" y="737109"/>
                </a:lnTo>
                <a:lnTo>
                  <a:pt x="74294" y="742950"/>
                </a:lnTo>
                <a:lnTo>
                  <a:pt x="2420620" y="742950"/>
                </a:lnTo>
                <a:lnTo>
                  <a:pt x="2449534" y="737109"/>
                </a:lnTo>
                <a:lnTo>
                  <a:pt x="2473150" y="721185"/>
                </a:lnTo>
                <a:lnTo>
                  <a:pt x="2489074" y="697569"/>
                </a:lnTo>
                <a:lnTo>
                  <a:pt x="2494915" y="668655"/>
                </a:lnTo>
                <a:lnTo>
                  <a:pt x="2494915" y="74295"/>
                </a:lnTo>
                <a:lnTo>
                  <a:pt x="2489074" y="45380"/>
                </a:lnTo>
                <a:lnTo>
                  <a:pt x="2473150" y="21764"/>
                </a:lnTo>
                <a:lnTo>
                  <a:pt x="2449534" y="5840"/>
                </a:lnTo>
                <a:lnTo>
                  <a:pt x="2420620" y="0"/>
                </a:lnTo>
                <a:close/>
              </a:path>
            </a:pathLst>
          </a:custGeom>
          <a:solidFill>
            <a:srgbClr val="85A2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48204" y="3281933"/>
            <a:ext cx="2371725" cy="434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61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KA102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Estudiantes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personal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FP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(ciclos básicos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medios)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84857" y="2047113"/>
            <a:ext cx="301625" cy="2436495"/>
          </a:xfrm>
          <a:custGeom>
            <a:avLst/>
            <a:gdLst/>
            <a:ahLst/>
            <a:cxnLst/>
            <a:rect l="l" t="t" r="r" b="b"/>
            <a:pathLst>
              <a:path w="301625" h="2436495">
                <a:moveTo>
                  <a:pt x="0" y="0"/>
                </a:moveTo>
                <a:lnTo>
                  <a:pt x="0" y="2435987"/>
                </a:lnTo>
                <a:lnTo>
                  <a:pt x="301117" y="2435987"/>
                </a:lnTo>
              </a:path>
            </a:pathLst>
          </a:custGeom>
          <a:ln w="9524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85973" y="4116451"/>
            <a:ext cx="2494915" cy="733425"/>
          </a:xfrm>
          <a:custGeom>
            <a:avLst/>
            <a:gdLst/>
            <a:ahLst/>
            <a:cxnLst/>
            <a:rect l="l" t="t" r="r" b="b"/>
            <a:pathLst>
              <a:path w="2494915" h="733425">
                <a:moveTo>
                  <a:pt x="2421636" y="0"/>
                </a:moveTo>
                <a:lnTo>
                  <a:pt x="73406" y="0"/>
                </a:lnTo>
                <a:lnTo>
                  <a:pt x="44844" y="5772"/>
                </a:lnTo>
                <a:lnTo>
                  <a:pt x="21510" y="21510"/>
                </a:lnTo>
                <a:lnTo>
                  <a:pt x="5772" y="44844"/>
                </a:lnTo>
                <a:lnTo>
                  <a:pt x="0" y="73406"/>
                </a:lnTo>
                <a:lnTo>
                  <a:pt x="0" y="660019"/>
                </a:lnTo>
                <a:lnTo>
                  <a:pt x="5772" y="688560"/>
                </a:lnTo>
                <a:lnTo>
                  <a:pt x="21510" y="711850"/>
                </a:lnTo>
                <a:lnTo>
                  <a:pt x="44844" y="727545"/>
                </a:lnTo>
                <a:lnTo>
                  <a:pt x="73406" y="733298"/>
                </a:lnTo>
                <a:lnTo>
                  <a:pt x="2421636" y="733298"/>
                </a:lnTo>
                <a:lnTo>
                  <a:pt x="2450123" y="727545"/>
                </a:lnTo>
                <a:lnTo>
                  <a:pt x="2473420" y="711850"/>
                </a:lnTo>
                <a:lnTo>
                  <a:pt x="2489144" y="688560"/>
                </a:lnTo>
                <a:lnTo>
                  <a:pt x="2494915" y="660019"/>
                </a:lnTo>
                <a:lnTo>
                  <a:pt x="2494915" y="73406"/>
                </a:lnTo>
                <a:lnTo>
                  <a:pt x="2489144" y="44844"/>
                </a:lnTo>
                <a:lnTo>
                  <a:pt x="2473420" y="21510"/>
                </a:lnTo>
                <a:lnTo>
                  <a:pt x="2450123" y="5772"/>
                </a:lnTo>
                <a:lnTo>
                  <a:pt x="2421636" y="0"/>
                </a:lnTo>
                <a:close/>
              </a:path>
            </a:pathLst>
          </a:custGeom>
          <a:solidFill>
            <a:srgbClr val="B4895C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647950" y="4147820"/>
            <a:ext cx="2371725" cy="629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ts val="1540"/>
              </a:lnSpc>
              <a:spcBef>
                <a:spcPts val="27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KA103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Estudiantes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personal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 educación superior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(Univ.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FP  superior)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84857" y="2047113"/>
            <a:ext cx="301625" cy="3350895"/>
          </a:xfrm>
          <a:custGeom>
            <a:avLst/>
            <a:gdLst/>
            <a:ahLst/>
            <a:cxnLst/>
            <a:rect l="l" t="t" r="r" b="b"/>
            <a:pathLst>
              <a:path w="301625" h="3350895">
                <a:moveTo>
                  <a:pt x="0" y="0"/>
                </a:moveTo>
                <a:lnTo>
                  <a:pt x="0" y="3350641"/>
                </a:lnTo>
                <a:lnTo>
                  <a:pt x="301117" y="3350641"/>
                </a:lnTo>
              </a:path>
            </a:pathLst>
          </a:custGeom>
          <a:ln w="9525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85973" y="5074920"/>
            <a:ext cx="2494915" cy="645795"/>
          </a:xfrm>
          <a:custGeom>
            <a:avLst/>
            <a:gdLst/>
            <a:ahLst/>
            <a:cxnLst/>
            <a:rect l="l" t="t" r="r" b="b"/>
            <a:pathLst>
              <a:path w="2494915" h="645795">
                <a:moveTo>
                  <a:pt x="2430272" y="0"/>
                </a:moveTo>
                <a:lnTo>
                  <a:pt x="64643" y="0"/>
                </a:lnTo>
                <a:lnTo>
                  <a:pt x="39487" y="5081"/>
                </a:lnTo>
                <a:lnTo>
                  <a:pt x="18938" y="18938"/>
                </a:lnTo>
                <a:lnTo>
                  <a:pt x="5081" y="39487"/>
                </a:lnTo>
                <a:lnTo>
                  <a:pt x="0" y="64642"/>
                </a:lnTo>
                <a:lnTo>
                  <a:pt x="0" y="581190"/>
                </a:lnTo>
                <a:lnTo>
                  <a:pt x="5081" y="606323"/>
                </a:lnTo>
                <a:lnTo>
                  <a:pt x="18938" y="626846"/>
                </a:lnTo>
                <a:lnTo>
                  <a:pt x="39487" y="640683"/>
                </a:lnTo>
                <a:lnTo>
                  <a:pt x="64643" y="645756"/>
                </a:lnTo>
                <a:lnTo>
                  <a:pt x="2430272" y="645756"/>
                </a:lnTo>
                <a:lnTo>
                  <a:pt x="2455427" y="640683"/>
                </a:lnTo>
                <a:lnTo>
                  <a:pt x="2475976" y="626846"/>
                </a:lnTo>
                <a:lnTo>
                  <a:pt x="2489833" y="606323"/>
                </a:lnTo>
                <a:lnTo>
                  <a:pt x="2494915" y="581190"/>
                </a:lnTo>
                <a:lnTo>
                  <a:pt x="2494915" y="64642"/>
                </a:lnTo>
                <a:lnTo>
                  <a:pt x="2489833" y="39487"/>
                </a:lnTo>
                <a:lnTo>
                  <a:pt x="2475976" y="18938"/>
                </a:lnTo>
                <a:lnTo>
                  <a:pt x="2455427" y="5081"/>
                </a:lnTo>
                <a:lnTo>
                  <a:pt x="2430272" y="0"/>
                </a:lnTo>
                <a:close/>
              </a:path>
            </a:pathLst>
          </a:custGeom>
          <a:solidFill>
            <a:srgbClr val="B48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36266" y="5062550"/>
            <a:ext cx="2393315" cy="62992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ctr">
              <a:lnSpc>
                <a:spcPts val="1540"/>
              </a:lnSpc>
              <a:spcBef>
                <a:spcPts val="27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KA107 Movilidad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Ed.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Superior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ente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países del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países socios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84857" y="2047113"/>
            <a:ext cx="301625" cy="4197350"/>
          </a:xfrm>
          <a:custGeom>
            <a:avLst/>
            <a:gdLst/>
            <a:ahLst/>
            <a:cxnLst/>
            <a:rect l="l" t="t" r="r" b="b"/>
            <a:pathLst>
              <a:path w="301625" h="4197350">
                <a:moveTo>
                  <a:pt x="0" y="0"/>
                </a:moveTo>
                <a:lnTo>
                  <a:pt x="0" y="4197350"/>
                </a:lnTo>
                <a:lnTo>
                  <a:pt x="301117" y="4197350"/>
                </a:lnTo>
              </a:path>
            </a:pathLst>
          </a:custGeom>
          <a:ln w="9525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85973" y="5945847"/>
            <a:ext cx="2494915" cy="597535"/>
          </a:xfrm>
          <a:custGeom>
            <a:avLst/>
            <a:gdLst/>
            <a:ahLst/>
            <a:cxnLst/>
            <a:rect l="l" t="t" r="r" b="b"/>
            <a:pathLst>
              <a:path w="2494915" h="597534">
                <a:moveTo>
                  <a:pt x="2435225" y="0"/>
                </a:moveTo>
                <a:lnTo>
                  <a:pt x="59689" y="0"/>
                </a:lnTo>
                <a:lnTo>
                  <a:pt x="36486" y="4694"/>
                </a:lnTo>
                <a:lnTo>
                  <a:pt x="17510" y="17495"/>
                </a:lnTo>
                <a:lnTo>
                  <a:pt x="4700" y="36481"/>
                </a:lnTo>
                <a:lnTo>
                  <a:pt x="0" y="59728"/>
                </a:lnTo>
                <a:lnTo>
                  <a:pt x="0" y="537502"/>
                </a:lnTo>
                <a:lnTo>
                  <a:pt x="4700" y="560748"/>
                </a:lnTo>
                <a:lnTo>
                  <a:pt x="17510" y="579734"/>
                </a:lnTo>
                <a:lnTo>
                  <a:pt x="36486" y="592535"/>
                </a:lnTo>
                <a:lnTo>
                  <a:pt x="59689" y="597230"/>
                </a:lnTo>
                <a:lnTo>
                  <a:pt x="2435225" y="597230"/>
                </a:lnTo>
                <a:lnTo>
                  <a:pt x="2458428" y="592535"/>
                </a:lnTo>
                <a:lnTo>
                  <a:pt x="2477404" y="579734"/>
                </a:lnTo>
                <a:lnTo>
                  <a:pt x="2490214" y="560748"/>
                </a:lnTo>
                <a:lnTo>
                  <a:pt x="2494915" y="537502"/>
                </a:lnTo>
                <a:lnTo>
                  <a:pt x="2494915" y="59728"/>
                </a:lnTo>
                <a:lnTo>
                  <a:pt x="2490214" y="36481"/>
                </a:lnTo>
                <a:lnTo>
                  <a:pt x="2477404" y="17495"/>
                </a:lnTo>
                <a:lnTo>
                  <a:pt x="2458428" y="4694"/>
                </a:lnTo>
                <a:lnTo>
                  <a:pt x="2435225" y="0"/>
                </a:lnTo>
                <a:close/>
              </a:path>
            </a:pathLst>
          </a:custGeom>
          <a:solidFill>
            <a:srgbClr val="2D6C82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854198" y="6007100"/>
            <a:ext cx="1958339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403860">
              <a:lnSpc>
                <a:spcPts val="1540"/>
              </a:lnSpc>
              <a:spcBef>
                <a:spcPts val="27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KA104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Personal  docente/formador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Adultos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02579" y="1126236"/>
            <a:ext cx="3025139" cy="9860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33644" y="1181100"/>
            <a:ext cx="2814828" cy="9189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45759" y="1146428"/>
            <a:ext cx="2939415" cy="901065"/>
          </a:xfrm>
          <a:custGeom>
            <a:avLst/>
            <a:gdLst/>
            <a:ahLst/>
            <a:cxnLst/>
            <a:rect l="l" t="t" r="r" b="b"/>
            <a:pathLst>
              <a:path w="2939415" h="901064">
                <a:moveTo>
                  <a:pt x="2849371" y="0"/>
                </a:moveTo>
                <a:lnTo>
                  <a:pt x="90042" y="0"/>
                </a:lnTo>
                <a:lnTo>
                  <a:pt x="54971" y="7088"/>
                </a:lnTo>
                <a:lnTo>
                  <a:pt x="26352" y="26416"/>
                </a:lnTo>
                <a:lnTo>
                  <a:pt x="7068" y="55078"/>
                </a:lnTo>
                <a:lnTo>
                  <a:pt x="0" y="90170"/>
                </a:lnTo>
                <a:lnTo>
                  <a:pt x="0" y="810641"/>
                </a:lnTo>
                <a:lnTo>
                  <a:pt x="7068" y="845712"/>
                </a:lnTo>
                <a:lnTo>
                  <a:pt x="26352" y="874331"/>
                </a:lnTo>
                <a:lnTo>
                  <a:pt x="54971" y="893615"/>
                </a:lnTo>
                <a:lnTo>
                  <a:pt x="90042" y="900684"/>
                </a:lnTo>
                <a:lnTo>
                  <a:pt x="2849371" y="900684"/>
                </a:lnTo>
                <a:lnTo>
                  <a:pt x="2884390" y="893615"/>
                </a:lnTo>
                <a:lnTo>
                  <a:pt x="2913014" y="874331"/>
                </a:lnTo>
                <a:lnTo>
                  <a:pt x="2932328" y="845712"/>
                </a:lnTo>
                <a:lnTo>
                  <a:pt x="2939415" y="810641"/>
                </a:lnTo>
                <a:lnTo>
                  <a:pt x="2939415" y="90170"/>
                </a:lnTo>
                <a:lnTo>
                  <a:pt x="2932328" y="55078"/>
                </a:lnTo>
                <a:lnTo>
                  <a:pt x="2913014" y="26416"/>
                </a:lnTo>
                <a:lnTo>
                  <a:pt x="2884390" y="7088"/>
                </a:lnTo>
                <a:lnTo>
                  <a:pt x="2849371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703570" y="1172885"/>
            <a:ext cx="242316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675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KA2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Asociaciones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estratégicas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39638" y="2047113"/>
            <a:ext cx="294005" cy="530225"/>
          </a:xfrm>
          <a:custGeom>
            <a:avLst/>
            <a:gdLst/>
            <a:ahLst/>
            <a:cxnLst/>
            <a:rect l="l" t="t" r="r" b="b"/>
            <a:pathLst>
              <a:path w="294004" h="530225">
                <a:moveTo>
                  <a:pt x="0" y="0"/>
                </a:moveTo>
                <a:lnTo>
                  <a:pt x="0" y="530225"/>
                </a:lnTo>
                <a:lnTo>
                  <a:pt x="294004" y="530225"/>
                </a:lnTo>
              </a:path>
            </a:pathLst>
          </a:custGeom>
          <a:ln w="9525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33642" y="2272283"/>
            <a:ext cx="2494915" cy="610235"/>
          </a:xfrm>
          <a:custGeom>
            <a:avLst/>
            <a:gdLst/>
            <a:ahLst/>
            <a:cxnLst/>
            <a:rect l="l" t="t" r="r" b="b"/>
            <a:pathLst>
              <a:path w="2494915" h="610235">
                <a:moveTo>
                  <a:pt x="2433828" y="0"/>
                </a:moveTo>
                <a:lnTo>
                  <a:pt x="60960" y="0"/>
                </a:lnTo>
                <a:lnTo>
                  <a:pt x="37236" y="4794"/>
                </a:lnTo>
                <a:lnTo>
                  <a:pt x="17859" y="17875"/>
                </a:lnTo>
                <a:lnTo>
                  <a:pt x="4792" y="37290"/>
                </a:lnTo>
                <a:lnTo>
                  <a:pt x="0" y="61087"/>
                </a:lnTo>
                <a:lnTo>
                  <a:pt x="0" y="549020"/>
                </a:lnTo>
                <a:lnTo>
                  <a:pt x="4792" y="572744"/>
                </a:lnTo>
                <a:lnTo>
                  <a:pt x="17859" y="592121"/>
                </a:lnTo>
                <a:lnTo>
                  <a:pt x="37236" y="605188"/>
                </a:lnTo>
                <a:lnTo>
                  <a:pt x="60960" y="609980"/>
                </a:lnTo>
                <a:lnTo>
                  <a:pt x="2433828" y="609980"/>
                </a:lnTo>
                <a:lnTo>
                  <a:pt x="2457571" y="605188"/>
                </a:lnTo>
                <a:lnTo>
                  <a:pt x="2476992" y="592121"/>
                </a:lnTo>
                <a:lnTo>
                  <a:pt x="2490102" y="572744"/>
                </a:lnTo>
                <a:lnTo>
                  <a:pt x="2494915" y="549020"/>
                </a:lnTo>
                <a:lnTo>
                  <a:pt x="2494915" y="61087"/>
                </a:lnTo>
                <a:lnTo>
                  <a:pt x="2490102" y="37290"/>
                </a:lnTo>
                <a:lnTo>
                  <a:pt x="2476992" y="17875"/>
                </a:lnTo>
                <a:lnTo>
                  <a:pt x="2457571" y="4794"/>
                </a:lnTo>
                <a:lnTo>
                  <a:pt x="2433828" y="0"/>
                </a:lnTo>
                <a:close/>
              </a:path>
            </a:pathLst>
          </a:custGeom>
          <a:solidFill>
            <a:srgbClr val="89B03D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724904" y="2244064"/>
            <a:ext cx="1115060" cy="5683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KA201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Escolar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39638" y="2047113"/>
            <a:ext cx="294005" cy="1369695"/>
          </a:xfrm>
          <a:custGeom>
            <a:avLst/>
            <a:gdLst/>
            <a:ahLst/>
            <a:cxnLst/>
            <a:rect l="l" t="t" r="r" b="b"/>
            <a:pathLst>
              <a:path w="294004" h="1369695">
                <a:moveTo>
                  <a:pt x="0" y="0"/>
                </a:moveTo>
                <a:lnTo>
                  <a:pt x="0" y="1369314"/>
                </a:lnTo>
                <a:lnTo>
                  <a:pt x="294004" y="1369314"/>
                </a:lnTo>
              </a:path>
            </a:pathLst>
          </a:custGeom>
          <a:ln w="9525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33642" y="3107435"/>
            <a:ext cx="2494915" cy="618490"/>
          </a:xfrm>
          <a:custGeom>
            <a:avLst/>
            <a:gdLst/>
            <a:ahLst/>
            <a:cxnLst/>
            <a:rect l="l" t="t" r="r" b="b"/>
            <a:pathLst>
              <a:path w="2494915" h="618489">
                <a:moveTo>
                  <a:pt x="2433066" y="0"/>
                </a:moveTo>
                <a:lnTo>
                  <a:pt x="61849" y="0"/>
                </a:lnTo>
                <a:lnTo>
                  <a:pt x="37772" y="4859"/>
                </a:lnTo>
                <a:lnTo>
                  <a:pt x="18113" y="18113"/>
                </a:lnTo>
                <a:lnTo>
                  <a:pt x="4859" y="37772"/>
                </a:lnTo>
                <a:lnTo>
                  <a:pt x="0" y="61849"/>
                </a:lnTo>
                <a:lnTo>
                  <a:pt x="0" y="556259"/>
                </a:lnTo>
                <a:lnTo>
                  <a:pt x="4859" y="580316"/>
                </a:lnTo>
                <a:lnTo>
                  <a:pt x="18113" y="599932"/>
                </a:lnTo>
                <a:lnTo>
                  <a:pt x="37772" y="613142"/>
                </a:lnTo>
                <a:lnTo>
                  <a:pt x="61849" y="617982"/>
                </a:lnTo>
                <a:lnTo>
                  <a:pt x="2433066" y="617982"/>
                </a:lnTo>
                <a:lnTo>
                  <a:pt x="2457142" y="613142"/>
                </a:lnTo>
                <a:lnTo>
                  <a:pt x="2476801" y="599932"/>
                </a:lnTo>
                <a:lnTo>
                  <a:pt x="2490055" y="580316"/>
                </a:lnTo>
                <a:lnTo>
                  <a:pt x="2494915" y="556259"/>
                </a:lnTo>
                <a:lnTo>
                  <a:pt x="2494915" y="61849"/>
                </a:lnTo>
                <a:lnTo>
                  <a:pt x="2490055" y="37772"/>
                </a:lnTo>
                <a:lnTo>
                  <a:pt x="2476801" y="18113"/>
                </a:lnTo>
                <a:lnTo>
                  <a:pt x="2457142" y="4859"/>
                </a:lnTo>
                <a:lnTo>
                  <a:pt x="2433066" y="0"/>
                </a:lnTo>
                <a:close/>
              </a:path>
            </a:pathLst>
          </a:custGeom>
          <a:solidFill>
            <a:srgbClr val="89B03D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469126" y="3083407"/>
            <a:ext cx="1624330" cy="5683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KA229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Solo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centros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escolares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39638" y="2047113"/>
            <a:ext cx="294005" cy="2185035"/>
          </a:xfrm>
          <a:custGeom>
            <a:avLst/>
            <a:gdLst/>
            <a:ahLst/>
            <a:cxnLst/>
            <a:rect l="l" t="t" r="r" b="b"/>
            <a:pathLst>
              <a:path w="294004" h="2185035">
                <a:moveTo>
                  <a:pt x="0" y="0"/>
                </a:moveTo>
                <a:lnTo>
                  <a:pt x="0" y="2184654"/>
                </a:lnTo>
                <a:lnTo>
                  <a:pt x="294004" y="2184654"/>
                </a:lnTo>
              </a:path>
            </a:pathLst>
          </a:custGeom>
          <a:ln w="9525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033642" y="3950589"/>
            <a:ext cx="2494915" cy="562610"/>
          </a:xfrm>
          <a:custGeom>
            <a:avLst/>
            <a:gdLst/>
            <a:ahLst/>
            <a:cxnLst/>
            <a:rect l="l" t="t" r="r" b="b"/>
            <a:pathLst>
              <a:path w="2494915" h="562610">
                <a:moveTo>
                  <a:pt x="2438654" y="0"/>
                </a:moveTo>
                <a:lnTo>
                  <a:pt x="56261" y="0"/>
                </a:lnTo>
                <a:lnTo>
                  <a:pt x="34343" y="4433"/>
                </a:lnTo>
                <a:lnTo>
                  <a:pt x="16462" y="16510"/>
                </a:lnTo>
                <a:lnTo>
                  <a:pt x="4415" y="34397"/>
                </a:lnTo>
                <a:lnTo>
                  <a:pt x="0" y="56261"/>
                </a:lnTo>
                <a:lnTo>
                  <a:pt x="0" y="506094"/>
                </a:lnTo>
                <a:lnTo>
                  <a:pt x="4415" y="527939"/>
                </a:lnTo>
                <a:lnTo>
                  <a:pt x="16462" y="545782"/>
                </a:lnTo>
                <a:lnTo>
                  <a:pt x="34343" y="557815"/>
                </a:lnTo>
                <a:lnTo>
                  <a:pt x="56261" y="562229"/>
                </a:lnTo>
                <a:lnTo>
                  <a:pt x="2438654" y="562229"/>
                </a:lnTo>
                <a:lnTo>
                  <a:pt x="2460517" y="557815"/>
                </a:lnTo>
                <a:lnTo>
                  <a:pt x="2478405" y="545782"/>
                </a:lnTo>
                <a:lnTo>
                  <a:pt x="2490481" y="527939"/>
                </a:lnTo>
                <a:lnTo>
                  <a:pt x="2494915" y="506094"/>
                </a:lnTo>
                <a:lnTo>
                  <a:pt x="2494915" y="56261"/>
                </a:lnTo>
                <a:lnTo>
                  <a:pt x="2490481" y="34397"/>
                </a:lnTo>
                <a:lnTo>
                  <a:pt x="2478405" y="16510"/>
                </a:lnTo>
                <a:lnTo>
                  <a:pt x="2460517" y="4433"/>
                </a:lnTo>
                <a:lnTo>
                  <a:pt x="2438654" y="0"/>
                </a:lnTo>
                <a:close/>
              </a:path>
            </a:pathLst>
          </a:custGeom>
          <a:solidFill>
            <a:srgbClr val="85A2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459982" y="3898747"/>
            <a:ext cx="1642110" cy="5683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KA202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Formación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profesional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739638" y="2047113"/>
            <a:ext cx="294005" cy="2966720"/>
          </a:xfrm>
          <a:custGeom>
            <a:avLst/>
            <a:gdLst/>
            <a:ahLst/>
            <a:cxnLst/>
            <a:rect l="l" t="t" r="r" b="b"/>
            <a:pathLst>
              <a:path w="294004" h="2966720">
                <a:moveTo>
                  <a:pt x="0" y="0"/>
                </a:moveTo>
                <a:lnTo>
                  <a:pt x="0" y="2966212"/>
                </a:lnTo>
                <a:lnTo>
                  <a:pt x="294004" y="2966212"/>
                </a:lnTo>
              </a:path>
            </a:pathLst>
          </a:custGeom>
          <a:ln w="9525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33642" y="4737989"/>
            <a:ext cx="2494915" cy="551180"/>
          </a:xfrm>
          <a:custGeom>
            <a:avLst/>
            <a:gdLst/>
            <a:ahLst/>
            <a:cxnLst/>
            <a:rect l="l" t="t" r="r" b="b"/>
            <a:pathLst>
              <a:path w="2494915" h="551179">
                <a:moveTo>
                  <a:pt x="2439797" y="0"/>
                </a:moveTo>
                <a:lnTo>
                  <a:pt x="55118" y="0"/>
                </a:lnTo>
                <a:lnTo>
                  <a:pt x="33647" y="4325"/>
                </a:lnTo>
                <a:lnTo>
                  <a:pt x="16128" y="16128"/>
                </a:lnTo>
                <a:lnTo>
                  <a:pt x="4325" y="33647"/>
                </a:lnTo>
                <a:lnTo>
                  <a:pt x="0" y="55118"/>
                </a:lnTo>
                <a:lnTo>
                  <a:pt x="0" y="495681"/>
                </a:lnTo>
                <a:lnTo>
                  <a:pt x="4325" y="517098"/>
                </a:lnTo>
                <a:lnTo>
                  <a:pt x="16129" y="534622"/>
                </a:lnTo>
                <a:lnTo>
                  <a:pt x="33647" y="546455"/>
                </a:lnTo>
                <a:lnTo>
                  <a:pt x="55118" y="550799"/>
                </a:lnTo>
                <a:lnTo>
                  <a:pt x="2439797" y="550799"/>
                </a:lnTo>
                <a:lnTo>
                  <a:pt x="2461214" y="546455"/>
                </a:lnTo>
                <a:lnTo>
                  <a:pt x="2478738" y="534622"/>
                </a:lnTo>
                <a:lnTo>
                  <a:pt x="2490571" y="517098"/>
                </a:lnTo>
                <a:lnTo>
                  <a:pt x="2494915" y="495681"/>
                </a:lnTo>
                <a:lnTo>
                  <a:pt x="2494915" y="55118"/>
                </a:lnTo>
                <a:lnTo>
                  <a:pt x="2490571" y="33647"/>
                </a:lnTo>
                <a:lnTo>
                  <a:pt x="2478738" y="16128"/>
                </a:lnTo>
                <a:lnTo>
                  <a:pt x="2461214" y="4325"/>
                </a:lnTo>
                <a:lnTo>
                  <a:pt x="2439797" y="0"/>
                </a:lnTo>
                <a:close/>
              </a:path>
            </a:pathLst>
          </a:custGeom>
          <a:solidFill>
            <a:srgbClr val="B4895C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580123" y="4680559"/>
            <a:ext cx="1402715" cy="5683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KA203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superior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739638" y="2047113"/>
            <a:ext cx="294005" cy="3748404"/>
          </a:xfrm>
          <a:custGeom>
            <a:avLst/>
            <a:gdLst/>
            <a:ahLst/>
            <a:cxnLst/>
            <a:rect l="l" t="t" r="r" b="b"/>
            <a:pathLst>
              <a:path w="294004" h="3748404">
                <a:moveTo>
                  <a:pt x="0" y="0"/>
                </a:moveTo>
                <a:lnTo>
                  <a:pt x="0" y="3747897"/>
                </a:lnTo>
                <a:lnTo>
                  <a:pt x="294004" y="3747897"/>
                </a:lnTo>
              </a:path>
            </a:pathLst>
          </a:custGeom>
          <a:ln w="9525">
            <a:solidFill>
              <a:srgbClr val="2E70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033642" y="5513959"/>
            <a:ext cx="2494915" cy="562610"/>
          </a:xfrm>
          <a:custGeom>
            <a:avLst/>
            <a:gdLst/>
            <a:ahLst/>
            <a:cxnLst/>
            <a:rect l="l" t="t" r="r" b="b"/>
            <a:pathLst>
              <a:path w="2494915" h="562610">
                <a:moveTo>
                  <a:pt x="2438654" y="0"/>
                </a:moveTo>
                <a:lnTo>
                  <a:pt x="56261" y="0"/>
                </a:lnTo>
                <a:lnTo>
                  <a:pt x="34343" y="4413"/>
                </a:lnTo>
                <a:lnTo>
                  <a:pt x="16462" y="16446"/>
                </a:lnTo>
                <a:lnTo>
                  <a:pt x="4415" y="34289"/>
                </a:lnTo>
                <a:lnTo>
                  <a:pt x="0" y="56133"/>
                </a:lnTo>
                <a:lnTo>
                  <a:pt x="0" y="505929"/>
                </a:lnTo>
                <a:lnTo>
                  <a:pt x="4415" y="527814"/>
                </a:lnTo>
                <a:lnTo>
                  <a:pt x="16462" y="545685"/>
                </a:lnTo>
                <a:lnTo>
                  <a:pt x="34343" y="557734"/>
                </a:lnTo>
                <a:lnTo>
                  <a:pt x="56261" y="562152"/>
                </a:lnTo>
                <a:lnTo>
                  <a:pt x="2438654" y="562152"/>
                </a:lnTo>
                <a:lnTo>
                  <a:pt x="2460517" y="557734"/>
                </a:lnTo>
                <a:lnTo>
                  <a:pt x="2478405" y="545685"/>
                </a:lnTo>
                <a:lnTo>
                  <a:pt x="2490481" y="527814"/>
                </a:lnTo>
                <a:lnTo>
                  <a:pt x="2494915" y="505929"/>
                </a:lnTo>
                <a:lnTo>
                  <a:pt x="2494915" y="56133"/>
                </a:lnTo>
                <a:lnTo>
                  <a:pt x="2490481" y="34289"/>
                </a:lnTo>
                <a:lnTo>
                  <a:pt x="2478405" y="16446"/>
                </a:lnTo>
                <a:lnTo>
                  <a:pt x="2460517" y="4413"/>
                </a:lnTo>
                <a:lnTo>
                  <a:pt x="2438654" y="0"/>
                </a:lnTo>
                <a:close/>
              </a:path>
            </a:pathLst>
          </a:custGeom>
          <a:solidFill>
            <a:srgbClr val="2D6C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662673" y="5462422"/>
            <a:ext cx="1241425" cy="5683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KA204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Personas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adultas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316976" y="3120961"/>
            <a:ext cx="731837" cy="7381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47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6383" y="1033271"/>
            <a:ext cx="8148828" cy="1956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8675" y="1052575"/>
            <a:ext cx="8064500" cy="1871980"/>
          </a:xfrm>
          <a:custGeom>
            <a:avLst/>
            <a:gdLst/>
            <a:ahLst/>
            <a:cxnLst/>
            <a:rect l="l" t="t" r="r" b="b"/>
            <a:pathLst>
              <a:path w="8064500" h="1871980">
                <a:moveTo>
                  <a:pt x="7877302" y="0"/>
                </a:moveTo>
                <a:lnTo>
                  <a:pt x="187159" y="0"/>
                </a:lnTo>
                <a:lnTo>
                  <a:pt x="137405" y="6678"/>
                </a:lnTo>
                <a:lnTo>
                  <a:pt x="92696" y="25526"/>
                </a:lnTo>
                <a:lnTo>
                  <a:pt x="54817" y="54768"/>
                </a:lnTo>
                <a:lnTo>
                  <a:pt x="25552" y="92625"/>
                </a:lnTo>
                <a:lnTo>
                  <a:pt x="6685" y="137318"/>
                </a:lnTo>
                <a:lnTo>
                  <a:pt x="0" y="187071"/>
                </a:lnTo>
                <a:lnTo>
                  <a:pt x="0" y="1684401"/>
                </a:lnTo>
                <a:lnTo>
                  <a:pt x="6685" y="1734162"/>
                </a:lnTo>
                <a:lnTo>
                  <a:pt x="25552" y="1778879"/>
                </a:lnTo>
                <a:lnTo>
                  <a:pt x="54817" y="1816766"/>
                </a:lnTo>
                <a:lnTo>
                  <a:pt x="92696" y="1846039"/>
                </a:lnTo>
                <a:lnTo>
                  <a:pt x="137405" y="1864911"/>
                </a:lnTo>
                <a:lnTo>
                  <a:pt x="187159" y="1871599"/>
                </a:lnTo>
                <a:lnTo>
                  <a:pt x="7877302" y="1871599"/>
                </a:lnTo>
                <a:lnTo>
                  <a:pt x="7927063" y="1864911"/>
                </a:lnTo>
                <a:lnTo>
                  <a:pt x="7971780" y="1846039"/>
                </a:lnTo>
                <a:lnTo>
                  <a:pt x="8009667" y="1816766"/>
                </a:lnTo>
                <a:lnTo>
                  <a:pt x="8038940" y="1778879"/>
                </a:lnTo>
                <a:lnTo>
                  <a:pt x="8057812" y="1734162"/>
                </a:lnTo>
                <a:lnTo>
                  <a:pt x="8064500" y="1684401"/>
                </a:lnTo>
                <a:lnTo>
                  <a:pt x="8064500" y="187071"/>
                </a:lnTo>
                <a:lnTo>
                  <a:pt x="8057812" y="137318"/>
                </a:lnTo>
                <a:lnTo>
                  <a:pt x="8038940" y="92625"/>
                </a:lnTo>
                <a:lnTo>
                  <a:pt x="8009667" y="54768"/>
                </a:lnTo>
                <a:lnTo>
                  <a:pt x="7971780" y="25526"/>
                </a:lnTo>
                <a:lnTo>
                  <a:pt x="7927063" y="6678"/>
                </a:lnTo>
                <a:lnTo>
                  <a:pt x="7877302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27582" y="1242624"/>
            <a:ext cx="7663180" cy="153606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797050">
              <a:lnSpc>
                <a:spcPct val="100000"/>
              </a:lnSpc>
              <a:spcBef>
                <a:spcPts val="810"/>
              </a:spcBef>
            </a:pPr>
            <a:r>
              <a:rPr dirty="0"/>
              <a:t>Análisis de</a:t>
            </a:r>
            <a:r>
              <a:rPr spc="-50" dirty="0"/>
              <a:t> </a:t>
            </a:r>
            <a:r>
              <a:rPr dirty="0"/>
              <a:t>necesidades:</a:t>
            </a:r>
          </a:p>
          <a:p>
            <a:pPr marL="12700" marR="5080" algn="ctr">
              <a:lnSpc>
                <a:spcPct val="100000"/>
              </a:lnSpc>
              <a:spcBef>
                <a:spcPts val="620"/>
              </a:spcBef>
            </a:pPr>
            <a:r>
              <a:rPr sz="2800" b="0" spc="-10" dirty="0">
                <a:latin typeface="Calibri"/>
                <a:cs typeface="Calibri"/>
              </a:rPr>
              <a:t>¿En qué aspectos puede </a:t>
            </a:r>
            <a:r>
              <a:rPr sz="2800" b="0" spc="-5" dirty="0">
                <a:latin typeface="Calibri"/>
                <a:cs typeface="Calibri"/>
              </a:rPr>
              <a:t>mi </a:t>
            </a:r>
            <a:r>
              <a:rPr sz="2800" b="0" spc="-20" dirty="0">
                <a:latin typeface="Calibri"/>
                <a:cs typeface="Calibri"/>
              </a:rPr>
              <a:t>centro </a:t>
            </a:r>
            <a:r>
              <a:rPr sz="2800" b="0" spc="-15" dirty="0">
                <a:latin typeface="Calibri"/>
                <a:cs typeface="Calibri"/>
              </a:rPr>
              <a:t>mejorar </a:t>
            </a:r>
            <a:r>
              <a:rPr sz="2800" b="0" spc="-5" dirty="0">
                <a:latin typeface="Calibri"/>
                <a:cs typeface="Calibri"/>
              </a:rPr>
              <a:t>o </a:t>
            </a:r>
            <a:r>
              <a:rPr sz="2800" b="0" spc="-25" dirty="0">
                <a:latin typeface="Calibri"/>
                <a:cs typeface="Calibri"/>
              </a:rPr>
              <a:t>avanzar  </a:t>
            </a:r>
            <a:r>
              <a:rPr sz="2800" b="0" spc="-5" dirty="0">
                <a:latin typeface="Calibri"/>
                <a:cs typeface="Calibri"/>
              </a:rPr>
              <a:t>a </a:t>
            </a:r>
            <a:r>
              <a:rPr sz="2800" b="0" spc="-25" dirty="0">
                <a:latin typeface="Calibri"/>
                <a:cs typeface="Calibri"/>
              </a:rPr>
              <a:t>través </a:t>
            </a:r>
            <a:r>
              <a:rPr sz="2800" b="0" spc="-5" dirty="0">
                <a:latin typeface="Calibri"/>
                <a:cs typeface="Calibri"/>
              </a:rPr>
              <a:t>de la </a:t>
            </a:r>
            <a:r>
              <a:rPr sz="2800" b="0" spc="-10" dirty="0">
                <a:latin typeface="Calibri"/>
                <a:cs typeface="Calibri"/>
              </a:rPr>
              <a:t>participación </a:t>
            </a:r>
            <a:r>
              <a:rPr sz="2800" b="0" spc="-5" dirty="0">
                <a:latin typeface="Calibri"/>
                <a:cs typeface="Calibri"/>
              </a:rPr>
              <a:t>en</a:t>
            </a:r>
            <a:r>
              <a:rPr sz="2800" b="0" spc="65" dirty="0">
                <a:latin typeface="Calibri"/>
                <a:cs typeface="Calibri"/>
              </a:rPr>
              <a:t> </a:t>
            </a:r>
            <a:r>
              <a:rPr sz="2800" b="0" spc="-15" dirty="0">
                <a:latin typeface="Calibri"/>
                <a:cs typeface="Calibri"/>
              </a:rPr>
              <a:t>Erasmus+?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1975" y="3789362"/>
            <a:ext cx="2339975" cy="2339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6383" y="1033271"/>
            <a:ext cx="8148828" cy="1956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8675" y="1052575"/>
            <a:ext cx="8064500" cy="1871980"/>
          </a:xfrm>
          <a:custGeom>
            <a:avLst/>
            <a:gdLst/>
            <a:ahLst/>
            <a:cxnLst/>
            <a:rect l="l" t="t" r="r" b="b"/>
            <a:pathLst>
              <a:path w="8064500" h="1871980">
                <a:moveTo>
                  <a:pt x="7877302" y="0"/>
                </a:moveTo>
                <a:lnTo>
                  <a:pt x="187159" y="0"/>
                </a:lnTo>
                <a:lnTo>
                  <a:pt x="137405" y="6678"/>
                </a:lnTo>
                <a:lnTo>
                  <a:pt x="92696" y="25526"/>
                </a:lnTo>
                <a:lnTo>
                  <a:pt x="54817" y="54768"/>
                </a:lnTo>
                <a:lnTo>
                  <a:pt x="25552" y="92625"/>
                </a:lnTo>
                <a:lnTo>
                  <a:pt x="6685" y="137318"/>
                </a:lnTo>
                <a:lnTo>
                  <a:pt x="0" y="187071"/>
                </a:lnTo>
                <a:lnTo>
                  <a:pt x="0" y="1684401"/>
                </a:lnTo>
                <a:lnTo>
                  <a:pt x="6685" y="1734162"/>
                </a:lnTo>
                <a:lnTo>
                  <a:pt x="25552" y="1778879"/>
                </a:lnTo>
                <a:lnTo>
                  <a:pt x="54817" y="1816766"/>
                </a:lnTo>
                <a:lnTo>
                  <a:pt x="92696" y="1846039"/>
                </a:lnTo>
                <a:lnTo>
                  <a:pt x="137405" y="1864911"/>
                </a:lnTo>
                <a:lnTo>
                  <a:pt x="187159" y="1871599"/>
                </a:lnTo>
                <a:lnTo>
                  <a:pt x="7877302" y="1871599"/>
                </a:lnTo>
                <a:lnTo>
                  <a:pt x="7927063" y="1864911"/>
                </a:lnTo>
                <a:lnTo>
                  <a:pt x="7971780" y="1846039"/>
                </a:lnTo>
                <a:lnTo>
                  <a:pt x="8009667" y="1816766"/>
                </a:lnTo>
                <a:lnTo>
                  <a:pt x="8038940" y="1778879"/>
                </a:lnTo>
                <a:lnTo>
                  <a:pt x="8057812" y="1734162"/>
                </a:lnTo>
                <a:lnTo>
                  <a:pt x="8064500" y="1684401"/>
                </a:lnTo>
                <a:lnTo>
                  <a:pt x="8064500" y="187071"/>
                </a:lnTo>
                <a:lnTo>
                  <a:pt x="8057812" y="137318"/>
                </a:lnTo>
                <a:lnTo>
                  <a:pt x="8038940" y="92625"/>
                </a:lnTo>
                <a:lnTo>
                  <a:pt x="8009667" y="54768"/>
                </a:lnTo>
                <a:lnTo>
                  <a:pt x="7971780" y="25526"/>
                </a:lnTo>
                <a:lnTo>
                  <a:pt x="7927063" y="6678"/>
                </a:lnTo>
                <a:lnTo>
                  <a:pt x="7877302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27582" y="1242624"/>
            <a:ext cx="7663180" cy="153606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797050">
              <a:lnSpc>
                <a:spcPct val="100000"/>
              </a:lnSpc>
              <a:spcBef>
                <a:spcPts val="810"/>
              </a:spcBef>
            </a:pPr>
            <a:r>
              <a:rPr dirty="0"/>
              <a:t>Análisis de</a:t>
            </a:r>
            <a:r>
              <a:rPr spc="-50" dirty="0"/>
              <a:t> </a:t>
            </a:r>
            <a:r>
              <a:rPr dirty="0"/>
              <a:t>necesidades:</a:t>
            </a:r>
          </a:p>
          <a:p>
            <a:pPr marL="12700" marR="5080" algn="ctr">
              <a:lnSpc>
                <a:spcPct val="100000"/>
              </a:lnSpc>
              <a:spcBef>
                <a:spcPts val="620"/>
              </a:spcBef>
            </a:pPr>
            <a:r>
              <a:rPr sz="2800" b="0" spc="-10" dirty="0">
                <a:latin typeface="Calibri"/>
                <a:cs typeface="Calibri"/>
              </a:rPr>
              <a:t>¿En qué aspectos puede </a:t>
            </a:r>
            <a:r>
              <a:rPr sz="2800" b="0" spc="-5" dirty="0">
                <a:latin typeface="Calibri"/>
                <a:cs typeface="Calibri"/>
              </a:rPr>
              <a:t>mi </a:t>
            </a:r>
            <a:r>
              <a:rPr sz="2800" b="0" spc="-20" dirty="0">
                <a:latin typeface="Calibri"/>
                <a:cs typeface="Calibri"/>
              </a:rPr>
              <a:t>centro </a:t>
            </a:r>
            <a:r>
              <a:rPr sz="2800" b="0" spc="-15" dirty="0">
                <a:latin typeface="Calibri"/>
                <a:cs typeface="Calibri"/>
              </a:rPr>
              <a:t>mejorar </a:t>
            </a:r>
            <a:r>
              <a:rPr sz="2800" b="0" spc="-5" dirty="0">
                <a:latin typeface="Calibri"/>
                <a:cs typeface="Calibri"/>
              </a:rPr>
              <a:t>o </a:t>
            </a:r>
            <a:r>
              <a:rPr sz="2800" b="0" spc="-25" dirty="0">
                <a:latin typeface="Calibri"/>
                <a:cs typeface="Calibri"/>
              </a:rPr>
              <a:t>avanzar  </a:t>
            </a:r>
            <a:r>
              <a:rPr sz="2800" b="0" spc="-5" dirty="0">
                <a:latin typeface="Calibri"/>
                <a:cs typeface="Calibri"/>
              </a:rPr>
              <a:t>a </a:t>
            </a:r>
            <a:r>
              <a:rPr sz="2800" b="0" spc="-25" dirty="0">
                <a:latin typeface="Calibri"/>
                <a:cs typeface="Calibri"/>
              </a:rPr>
              <a:t>través </a:t>
            </a:r>
            <a:r>
              <a:rPr sz="2800" b="0" spc="-5" dirty="0">
                <a:latin typeface="Calibri"/>
                <a:cs typeface="Calibri"/>
              </a:rPr>
              <a:t>de la </a:t>
            </a:r>
            <a:r>
              <a:rPr sz="2800" b="0" spc="-10" dirty="0">
                <a:latin typeface="Calibri"/>
                <a:cs typeface="Calibri"/>
              </a:rPr>
              <a:t>participación </a:t>
            </a:r>
            <a:r>
              <a:rPr sz="2800" b="0" spc="-5" dirty="0">
                <a:latin typeface="Calibri"/>
                <a:cs typeface="Calibri"/>
              </a:rPr>
              <a:t>en</a:t>
            </a:r>
            <a:r>
              <a:rPr sz="2800" b="0" spc="65" dirty="0">
                <a:latin typeface="Calibri"/>
                <a:cs typeface="Calibri"/>
              </a:rPr>
              <a:t> </a:t>
            </a:r>
            <a:r>
              <a:rPr sz="2800" b="0" spc="-15" dirty="0">
                <a:latin typeface="Calibri"/>
                <a:cs typeface="Calibri"/>
              </a:rPr>
              <a:t>Erasmus+?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00675" y="3619436"/>
            <a:ext cx="3417951" cy="2513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1975" y="3789362"/>
            <a:ext cx="2339975" cy="23399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53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3587" y="981075"/>
            <a:ext cx="8201659" cy="629285"/>
          </a:xfrm>
          <a:custGeom>
            <a:avLst/>
            <a:gdLst/>
            <a:ahLst/>
            <a:cxnLst/>
            <a:rect l="l" t="t" r="r" b="b"/>
            <a:pathLst>
              <a:path w="8201659" h="629285">
                <a:moveTo>
                  <a:pt x="0" y="85216"/>
                </a:moveTo>
                <a:lnTo>
                  <a:pt x="6696" y="52024"/>
                </a:lnTo>
                <a:lnTo>
                  <a:pt x="24957" y="24939"/>
                </a:lnTo>
                <a:lnTo>
                  <a:pt x="52040" y="6689"/>
                </a:lnTo>
                <a:lnTo>
                  <a:pt x="85204" y="0"/>
                </a:lnTo>
                <a:lnTo>
                  <a:pt x="4783899" y="0"/>
                </a:lnTo>
                <a:lnTo>
                  <a:pt x="6834187" y="0"/>
                </a:lnTo>
                <a:lnTo>
                  <a:pt x="8115871" y="0"/>
                </a:lnTo>
                <a:lnTo>
                  <a:pt x="8149010" y="6689"/>
                </a:lnTo>
                <a:lnTo>
                  <a:pt x="8176101" y="24939"/>
                </a:lnTo>
                <a:lnTo>
                  <a:pt x="8194381" y="52024"/>
                </a:lnTo>
                <a:lnTo>
                  <a:pt x="8201088" y="85216"/>
                </a:lnTo>
                <a:lnTo>
                  <a:pt x="8201088" y="298196"/>
                </a:lnTo>
                <a:lnTo>
                  <a:pt x="8201088" y="425958"/>
                </a:lnTo>
                <a:lnTo>
                  <a:pt x="8194381" y="459150"/>
                </a:lnTo>
                <a:lnTo>
                  <a:pt x="8176101" y="486235"/>
                </a:lnTo>
                <a:lnTo>
                  <a:pt x="8149010" y="504485"/>
                </a:lnTo>
                <a:lnTo>
                  <a:pt x="8115871" y="511175"/>
                </a:lnTo>
                <a:lnTo>
                  <a:pt x="6834187" y="511175"/>
                </a:lnTo>
                <a:lnTo>
                  <a:pt x="6857428" y="629030"/>
                </a:lnTo>
                <a:lnTo>
                  <a:pt x="4783899" y="511175"/>
                </a:lnTo>
                <a:lnTo>
                  <a:pt x="85204" y="511175"/>
                </a:lnTo>
                <a:lnTo>
                  <a:pt x="52040" y="504485"/>
                </a:lnTo>
                <a:lnTo>
                  <a:pt x="24957" y="486235"/>
                </a:lnTo>
                <a:lnTo>
                  <a:pt x="6696" y="459150"/>
                </a:lnTo>
                <a:lnTo>
                  <a:pt x="0" y="425958"/>
                </a:lnTo>
                <a:lnTo>
                  <a:pt x="0" y="298196"/>
                </a:lnTo>
                <a:lnTo>
                  <a:pt x="0" y="85216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7562" y="1019378"/>
            <a:ext cx="78790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34618B"/>
                </a:solidFill>
                <a:latin typeface="Calibri"/>
                <a:cs typeface="Calibri"/>
              </a:rPr>
              <a:t>¿Cómo puede </a:t>
            </a:r>
            <a:r>
              <a:rPr sz="2400" spc="-10" dirty="0">
                <a:solidFill>
                  <a:srgbClr val="34618B"/>
                </a:solidFill>
              </a:rPr>
              <a:t>Erasmus+ </a:t>
            </a:r>
            <a:r>
              <a:rPr sz="2400" b="0" spc="-10" dirty="0">
                <a:solidFill>
                  <a:srgbClr val="34618B"/>
                </a:solidFill>
                <a:latin typeface="Calibri"/>
                <a:cs typeface="Calibri"/>
              </a:rPr>
              <a:t>ayudar </a:t>
            </a:r>
            <a:r>
              <a:rPr sz="2400" b="0" dirty="0">
                <a:solidFill>
                  <a:srgbClr val="34618B"/>
                </a:solidFill>
                <a:latin typeface="Calibri"/>
                <a:cs typeface="Calibri"/>
              </a:rPr>
              <a:t>a </a:t>
            </a:r>
            <a:r>
              <a:rPr sz="2400" b="0" spc="-10" dirty="0">
                <a:solidFill>
                  <a:srgbClr val="34618B"/>
                </a:solidFill>
                <a:latin typeface="Calibri"/>
                <a:cs typeface="Calibri"/>
              </a:rPr>
              <a:t>mejorar </a:t>
            </a:r>
            <a:r>
              <a:rPr sz="2400" b="0" dirty="0">
                <a:solidFill>
                  <a:srgbClr val="34618B"/>
                </a:solidFill>
                <a:latin typeface="Calibri"/>
                <a:cs typeface="Calibri"/>
              </a:rPr>
              <a:t>mi </a:t>
            </a:r>
            <a:r>
              <a:rPr sz="2400" b="0" spc="-15" dirty="0">
                <a:solidFill>
                  <a:srgbClr val="34618B"/>
                </a:solidFill>
                <a:latin typeface="Calibri"/>
                <a:cs typeface="Calibri"/>
              </a:rPr>
              <a:t>centro</a:t>
            </a:r>
            <a:r>
              <a:rPr sz="2400" b="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b="0" spc="-10" dirty="0">
                <a:solidFill>
                  <a:srgbClr val="34618B"/>
                </a:solidFill>
                <a:latin typeface="Calibri"/>
                <a:cs typeface="Calibri"/>
              </a:rPr>
              <a:t>educativo?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9937" y="2060575"/>
            <a:ext cx="3883660" cy="919480"/>
          </a:xfrm>
          <a:custGeom>
            <a:avLst/>
            <a:gdLst/>
            <a:ahLst/>
            <a:cxnLst/>
            <a:rect l="l" t="t" r="r" b="b"/>
            <a:pathLst>
              <a:path w="3883660" h="919480">
                <a:moveTo>
                  <a:pt x="0" y="153162"/>
                </a:moveTo>
                <a:lnTo>
                  <a:pt x="7810" y="104753"/>
                </a:lnTo>
                <a:lnTo>
                  <a:pt x="29559" y="62709"/>
                </a:lnTo>
                <a:lnTo>
                  <a:pt x="62723" y="29553"/>
                </a:lnTo>
                <a:lnTo>
                  <a:pt x="104778" y="7808"/>
                </a:lnTo>
                <a:lnTo>
                  <a:pt x="153200" y="0"/>
                </a:lnTo>
                <a:lnTo>
                  <a:pt x="2141918" y="0"/>
                </a:lnTo>
                <a:lnTo>
                  <a:pt x="3059874" y="0"/>
                </a:lnTo>
                <a:lnTo>
                  <a:pt x="3518725" y="0"/>
                </a:lnTo>
                <a:lnTo>
                  <a:pt x="3567133" y="7808"/>
                </a:lnTo>
                <a:lnTo>
                  <a:pt x="3609177" y="29553"/>
                </a:lnTo>
                <a:lnTo>
                  <a:pt x="3642334" y="62709"/>
                </a:lnTo>
                <a:lnTo>
                  <a:pt x="3664078" y="104753"/>
                </a:lnTo>
                <a:lnTo>
                  <a:pt x="3671887" y="153162"/>
                </a:lnTo>
                <a:lnTo>
                  <a:pt x="3671887" y="536194"/>
                </a:lnTo>
                <a:lnTo>
                  <a:pt x="3883596" y="648080"/>
                </a:lnTo>
                <a:lnTo>
                  <a:pt x="3671887" y="765937"/>
                </a:lnTo>
                <a:lnTo>
                  <a:pt x="3664078" y="814358"/>
                </a:lnTo>
                <a:lnTo>
                  <a:pt x="3642334" y="856434"/>
                </a:lnTo>
                <a:lnTo>
                  <a:pt x="3609177" y="889627"/>
                </a:lnTo>
                <a:lnTo>
                  <a:pt x="3567133" y="911403"/>
                </a:lnTo>
                <a:lnTo>
                  <a:pt x="3518725" y="919226"/>
                </a:lnTo>
                <a:lnTo>
                  <a:pt x="3059874" y="919226"/>
                </a:lnTo>
                <a:lnTo>
                  <a:pt x="2141918" y="919226"/>
                </a:lnTo>
                <a:lnTo>
                  <a:pt x="153200" y="919226"/>
                </a:lnTo>
                <a:lnTo>
                  <a:pt x="104778" y="911403"/>
                </a:lnTo>
                <a:lnTo>
                  <a:pt x="62723" y="889627"/>
                </a:lnTo>
                <a:lnTo>
                  <a:pt x="29559" y="856434"/>
                </a:lnTo>
                <a:lnTo>
                  <a:pt x="7810" y="814358"/>
                </a:lnTo>
                <a:lnTo>
                  <a:pt x="0" y="765937"/>
                </a:lnTo>
                <a:lnTo>
                  <a:pt x="0" y="536194"/>
                </a:lnTo>
                <a:lnTo>
                  <a:pt x="0" y="153162"/>
                </a:lnTo>
                <a:close/>
              </a:path>
            </a:pathLst>
          </a:custGeom>
          <a:ln w="57149">
            <a:solidFill>
              <a:srgbClr val="C466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5650" y="3068701"/>
            <a:ext cx="4298950" cy="919480"/>
          </a:xfrm>
          <a:custGeom>
            <a:avLst/>
            <a:gdLst/>
            <a:ahLst/>
            <a:cxnLst/>
            <a:rect l="l" t="t" r="r" b="b"/>
            <a:pathLst>
              <a:path w="4298950" h="919479">
                <a:moveTo>
                  <a:pt x="0" y="153162"/>
                </a:moveTo>
                <a:lnTo>
                  <a:pt x="7810" y="104753"/>
                </a:lnTo>
                <a:lnTo>
                  <a:pt x="29559" y="62709"/>
                </a:lnTo>
                <a:lnTo>
                  <a:pt x="62723" y="29553"/>
                </a:lnTo>
                <a:lnTo>
                  <a:pt x="104778" y="7808"/>
                </a:lnTo>
                <a:lnTo>
                  <a:pt x="153200" y="0"/>
                </a:lnTo>
                <a:lnTo>
                  <a:pt x="2393823" y="0"/>
                </a:lnTo>
                <a:lnTo>
                  <a:pt x="3419729" y="0"/>
                </a:lnTo>
                <a:lnTo>
                  <a:pt x="3950462" y="0"/>
                </a:lnTo>
                <a:lnTo>
                  <a:pt x="3998883" y="7808"/>
                </a:lnTo>
                <a:lnTo>
                  <a:pt x="4040959" y="29553"/>
                </a:lnTo>
                <a:lnTo>
                  <a:pt x="4074152" y="62709"/>
                </a:lnTo>
                <a:lnTo>
                  <a:pt x="4095928" y="104753"/>
                </a:lnTo>
                <a:lnTo>
                  <a:pt x="4103751" y="153162"/>
                </a:lnTo>
                <a:lnTo>
                  <a:pt x="4103751" y="536066"/>
                </a:lnTo>
                <a:lnTo>
                  <a:pt x="4298569" y="648081"/>
                </a:lnTo>
                <a:lnTo>
                  <a:pt x="4103751" y="765937"/>
                </a:lnTo>
                <a:lnTo>
                  <a:pt x="4095928" y="814345"/>
                </a:lnTo>
                <a:lnTo>
                  <a:pt x="4074152" y="856389"/>
                </a:lnTo>
                <a:lnTo>
                  <a:pt x="4040959" y="889545"/>
                </a:lnTo>
                <a:lnTo>
                  <a:pt x="3998883" y="911290"/>
                </a:lnTo>
                <a:lnTo>
                  <a:pt x="3950462" y="919099"/>
                </a:lnTo>
                <a:lnTo>
                  <a:pt x="3419729" y="919099"/>
                </a:lnTo>
                <a:lnTo>
                  <a:pt x="2393823" y="919099"/>
                </a:lnTo>
                <a:lnTo>
                  <a:pt x="153200" y="919099"/>
                </a:lnTo>
                <a:lnTo>
                  <a:pt x="104778" y="911290"/>
                </a:lnTo>
                <a:lnTo>
                  <a:pt x="62723" y="889545"/>
                </a:lnTo>
                <a:lnTo>
                  <a:pt x="29559" y="856389"/>
                </a:lnTo>
                <a:lnTo>
                  <a:pt x="7810" y="814345"/>
                </a:lnTo>
                <a:lnTo>
                  <a:pt x="0" y="765937"/>
                </a:lnTo>
                <a:lnTo>
                  <a:pt x="0" y="536066"/>
                </a:lnTo>
                <a:lnTo>
                  <a:pt x="0" y="153162"/>
                </a:lnTo>
                <a:close/>
              </a:path>
            </a:pathLst>
          </a:custGeom>
          <a:ln w="57150">
            <a:solidFill>
              <a:srgbClr val="C466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5650" y="4508500"/>
            <a:ext cx="5613400" cy="920750"/>
          </a:xfrm>
          <a:custGeom>
            <a:avLst/>
            <a:gdLst/>
            <a:ahLst/>
            <a:cxnLst/>
            <a:rect l="l" t="t" r="r" b="b"/>
            <a:pathLst>
              <a:path w="5613400" h="920750">
                <a:moveTo>
                  <a:pt x="0" y="153416"/>
                </a:moveTo>
                <a:lnTo>
                  <a:pt x="7823" y="104932"/>
                </a:lnTo>
                <a:lnTo>
                  <a:pt x="29609" y="62819"/>
                </a:lnTo>
                <a:lnTo>
                  <a:pt x="62830" y="29606"/>
                </a:lnTo>
                <a:lnTo>
                  <a:pt x="104958" y="7823"/>
                </a:lnTo>
                <a:lnTo>
                  <a:pt x="153466" y="0"/>
                </a:lnTo>
                <a:lnTo>
                  <a:pt x="3150362" y="0"/>
                </a:lnTo>
                <a:lnTo>
                  <a:pt x="4500626" y="0"/>
                </a:lnTo>
                <a:lnTo>
                  <a:pt x="5247259" y="0"/>
                </a:lnTo>
                <a:lnTo>
                  <a:pt x="5295742" y="7823"/>
                </a:lnTo>
                <a:lnTo>
                  <a:pt x="5337855" y="29606"/>
                </a:lnTo>
                <a:lnTo>
                  <a:pt x="5371068" y="62819"/>
                </a:lnTo>
                <a:lnTo>
                  <a:pt x="5392851" y="104932"/>
                </a:lnTo>
                <a:lnTo>
                  <a:pt x="5400675" y="153416"/>
                </a:lnTo>
                <a:lnTo>
                  <a:pt x="5400675" y="537082"/>
                </a:lnTo>
                <a:lnTo>
                  <a:pt x="5613146" y="608330"/>
                </a:lnTo>
                <a:lnTo>
                  <a:pt x="5400675" y="767334"/>
                </a:lnTo>
                <a:lnTo>
                  <a:pt x="5392851" y="815817"/>
                </a:lnTo>
                <a:lnTo>
                  <a:pt x="5371068" y="857930"/>
                </a:lnTo>
                <a:lnTo>
                  <a:pt x="5337855" y="891143"/>
                </a:lnTo>
                <a:lnTo>
                  <a:pt x="5295742" y="912926"/>
                </a:lnTo>
                <a:lnTo>
                  <a:pt x="5247259" y="920750"/>
                </a:lnTo>
                <a:lnTo>
                  <a:pt x="4500626" y="920750"/>
                </a:lnTo>
                <a:lnTo>
                  <a:pt x="3150362" y="920750"/>
                </a:lnTo>
                <a:lnTo>
                  <a:pt x="153466" y="920750"/>
                </a:lnTo>
                <a:lnTo>
                  <a:pt x="104958" y="912926"/>
                </a:lnTo>
                <a:lnTo>
                  <a:pt x="62830" y="891143"/>
                </a:lnTo>
                <a:lnTo>
                  <a:pt x="29609" y="857930"/>
                </a:lnTo>
                <a:lnTo>
                  <a:pt x="7823" y="815817"/>
                </a:lnTo>
                <a:lnTo>
                  <a:pt x="0" y="767334"/>
                </a:lnTo>
                <a:lnTo>
                  <a:pt x="0" y="537082"/>
                </a:lnTo>
                <a:lnTo>
                  <a:pt x="0" y="153416"/>
                </a:lnTo>
                <a:close/>
              </a:path>
            </a:pathLst>
          </a:custGeom>
          <a:ln w="57150">
            <a:solidFill>
              <a:srgbClr val="6AC0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5650" y="5572125"/>
            <a:ext cx="4843145" cy="919480"/>
          </a:xfrm>
          <a:custGeom>
            <a:avLst/>
            <a:gdLst/>
            <a:ahLst/>
            <a:cxnLst/>
            <a:rect l="l" t="t" r="r" b="b"/>
            <a:pathLst>
              <a:path w="4843145" h="919479">
                <a:moveTo>
                  <a:pt x="0" y="153200"/>
                </a:moveTo>
                <a:lnTo>
                  <a:pt x="7810" y="104778"/>
                </a:lnTo>
                <a:lnTo>
                  <a:pt x="29559" y="62723"/>
                </a:lnTo>
                <a:lnTo>
                  <a:pt x="62723" y="29559"/>
                </a:lnTo>
                <a:lnTo>
                  <a:pt x="104778" y="7810"/>
                </a:lnTo>
                <a:lnTo>
                  <a:pt x="153200" y="0"/>
                </a:lnTo>
                <a:lnTo>
                  <a:pt x="2688336" y="0"/>
                </a:lnTo>
                <a:lnTo>
                  <a:pt x="3840479" y="0"/>
                </a:lnTo>
                <a:lnTo>
                  <a:pt x="4455287" y="0"/>
                </a:lnTo>
                <a:lnTo>
                  <a:pt x="4503708" y="7810"/>
                </a:lnTo>
                <a:lnTo>
                  <a:pt x="4545784" y="29559"/>
                </a:lnTo>
                <a:lnTo>
                  <a:pt x="4578977" y="62723"/>
                </a:lnTo>
                <a:lnTo>
                  <a:pt x="4600753" y="104778"/>
                </a:lnTo>
                <a:lnTo>
                  <a:pt x="4608576" y="153200"/>
                </a:lnTo>
                <a:lnTo>
                  <a:pt x="4608576" y="536181"/>
                </a:lnTo>
                <a:lnTo>
                  <a:pt x="4843018" y="579932"/>
                </a:lnTo>
                <a:lnTo>
                  <a:pt x="4608576" y="765975"/>
                </a:lnTo>
                <a:lnTo>
                  <a:pt x="4600753" y="814384"/>
                </a:lnTo>
                <a:lnTo>
                  <a:pt x="4578977" y="856439"/>
                </a:lnTo>
                <a:lnTo>
                  <a:pt x="4545784" y="889602"/>
                </a:lnTo>
                <a:lnTo>
                  <a:pt x="4503708" y="911351"/>
                </a:lnTo>
                <a:lnTo>
                  <a:pt x="4455287" y="919162"/>
                </a:lnTo>
                <a:lnTo>
                  <a:pt x="3840479" y="919162"/>
                </a:lnTo>
                <a:lnTo>
                  <a:pt x="2688336" y="919162"/>
                </a:lnTo>
                <a:lnTo>
                  <a:pt x="153200" y="919162"/>
                </a:lnTo>
                <a:lnTo>
                  <a:pt x="104778" y="911351"/>
                </a:lnTo>
                <a:lnTo>
                  <a:pt x="62723" y="889602"/>
                </a:lnTo>
                <a:lnTo>
                  <a:pt x="29559" y="856439"/>
                </a:lnTo>
                <a:lnTo>
                  <a:pt x="7810" y="814384"/>
                </a:lnTo>
                <a:lnTo>
                  <a:pt x="0" y="765962"/>
                </a:lnTo>
                <a:lnTo>
                  <a:pt x="0" y="536181"/>
                </a:lnTo>
                <a:lnTo>
                  <a:pt x="0" y="153200"/>
                </a:lnTo>
                <a:close/>
              </a:path>
            </a:pathLst>
          </a:custGeom>
          <a:ln w="57150">
            <a:solidFill>
              <a:srgbClr val="6AC0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9449" y="2119121"/>
            <a:ext cx="5053330" cy="426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 marR="208978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¿Qué </a:t>
            </a:r>
            <a:r>
              <a:rPr sz="2400" dirty="0">
                <a:solidFill>
                  <a:srgbClr val="34618B"/>
                </a:solidFill>
                <a:latin typeface="Calibri"/>
                <a:cs typeface="Calibri"/>
              </a:rPr>
              <a:t>es </a:t>
            </a: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un </a:t>
            </a:r>
            <a:r>
              <a:rPr sz="2400" spc="-15" dirty="0">
                <a:solidFill>
                  <a:srgbClr val="34618B"/>
                </a:solidFill>
                <a:latin typeface="Calibri"/>
                <a:cs typeface="Calibri"/>
              </a:rPr>
              <a:t>proyecto</a:t>
            </a:r>
            <a:r>
              <a:rPr sz="2400" spc="-11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de  movilidad</a:t>
            </a:r>
            <a:r>
              <a:rPr sz="2400" spc="-2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4618B"/>
                </a:solidFill>
                <a:latin typeface="Calibri"/>
                <a:cs typeface="Calibri"/>
              </a:rPr>
              <a:t>KA1</a:t>
            </a: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?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34618B"/>
                </a:solidFill>
                <a:latin typeface="Calibri"/>
                <a:cs typeface="Calibri"/>
              </a:rPr>
              <a:t>Elaboración </a:t>
            </a: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de un </a:t>
            </a:r>
            <a:r>
              <a:rPr sz="2400" dirty="0">
                <a:solidFill>
                  <a:srgbClr val="34618B"/>
                </a:solidFill>
                <a:latin typeface="Calibri"/>
                <a:cs typeface="Calibri"/>
              </a:rPr>
              <a:t>esquema</a:t>
            </a:r>
            <a:r>
              <a:rPr sz="2400" spc="-2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34618B"/>
                </a:solidFill>
                <a:latin typeface="Calibri"/>
                <a:cs typeface="Calibri"/>
              </a:rPr>
              <a:t>proyecto </a:t>
            </a:r>
            <a:r>
              <a:rPr sz="2400" b="1" dirty="0">
                <a:solidFill>
                  <a:srgbClr val="34618B"/>
                </a:solidFill>
                <a:latin typeface="Calibri"/>
                <a:cs typeface="Calibri"/>
              </a:rPr>
              <a:t>KA1 </a:t>
            </a:r>
            <a:r>
              <a:rPr sz="2400" spc="-15" dirty="0">
                <a:solidFill>
                  <a:srgbClr val="34618B"/>
                </a:solidFill>
                <a:latin typeface="Calibri"/>
                <a:cs typeface="Calibri"/>
              </a:rPr>
              <a:t>para </a:t>
            </a:r>
            <a:r>
              <a:rPr sz="2400" dirty="0">
                <a:solidFill>
                  <a:srgbClr val="34618B"/>
                </a:solidFill>
                <a:latin typeface="Calibri"/>
                <a:cs typeface="Calibri"/>
              </a:rPr>
              <a:t>mi</a:t>
            </a:r>
            <a:r>
              <a:rPr sz="2400" spc="-4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4618B"/>
                </a:solidFill>
                <a:latin typeface="Calibri"/>
                <a:cs typeface="Calibri"/>
              </a:rPr>
              <a:t>centro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34618B"/>
                </a:solidFill>
                <a:latin typeface="Calibri"/>
                <a:cs typeface="Calibri"/>
              </a:rPr>
              <a:t>Posibilidades </a:t>
            </a: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de </a:t>
            </a:r>
            <a:r>
              <a:rPr sz="2400" spc="-10" dirty="0">
                <a:solidFill>
                  <a:srgbClr val="34618B"/>
                </a:solidFill>
                <a:latin typeface="Calibri"/>
                <a:cs typeface="Calibri"/>
              </a:rPr>
              <a:t>colaboración con </a:t>
            </a:r>
            <a:r>
              <a:rPr sz="2400" spc="-15" dirty="0">
                <a:solidFill>
                  <a:srgbClr val="34618B"/>
                </a:solidFill>
                <a:latin typeface="Calibri"/>
                <a:cs typeface="Calibri"/>
              </a:rPr>
              <a:t>otras  </a:t>
            </a:r>
            <a:r>
              <a:rPr sz="2400" spc="-5" dirty="0">
                <a:solidFill>
                  <a:srgbClr val="34618B"/>
                </a:solidFill>
                <a:latin typeface="Calibri"/>
                <a:cs typeface="Calibri"/>
              </a:rPr>
              <a:t>instituciones </a:t>
            </a:r>
            <a:r>
              <a:rPr sz="2400" spc="-10" dirty="0">
                <a:solidFill>
                  <a:srgbClr val="34618B"/>
                </a:solidFill>
                <a:latin typeface="Calibri"/>
                <a:cs typeface="Calibri"/>
              </a:rPr>
              <a:t>europeas </a:t>
            </a:r>
            <a:r>
              <a:rPr sz="2400" dirty="0">
                <a:solidFill>
                  <a:srgbClr val="34618B"/>
                </a:solidFill>
                <a:latin typeface="Calibri"/>
                <a:cs typeface="Calibri"/>
              </a:rPr>
              <a:t>en </a:t>
            </a:r>
            <a:r>
              <a:rPr sz="2400" spc="-15" dirty="0">
                <a:solidFill>
                  <a:srgbClr val="34618B"/>
                </a:solidFill>
                <a:latin typeface="Calibri"/>
                <a:cs typeface="Calibri"/>
              </a:rPr>
              <a:t>proyectos</a:t>
            </a:r>
            <a:r>
              <a:rPr sz="2400" spc="-3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4618B"/>
                </a:solidFill>
                <a:latin typeface="Calibri"/>
                <a:cs typeface="Calibri"/>
              </a:rPr>
              <a:t>KA2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695325">
              <a:lnSpc>
                <a:spcPct val="100000"/>
              </a:lnSpc>
            </a:pPr>
            <a:r>
              <a:rPr sz="2400" spc="-10" dirty="0">
                <a:solidFill>
                  <a:srgbClr val="34618B"/>
                </a:solidFill>
                <a:latin typeface="Calibri"/>
                <a:cs typeface="Calibri"/>
              </a:rPr>
              <a:t>Nueva </a:t>
            </a:r>
            <a:r>
              <a:rPr sz="2400" dirty="0">
                <a:solidFill>
                  <a:srgbClr val="34618B"/>
                </a:solidFill>
                <a:latin typeface="Calibri"/>
                <a:cs typeface="Calibri"/>
              </a:rPr>
              <a:t>acción </a:t>
            </a:r>
            <a:r>
              <a:rPr sz="2400" spc="-15" dirty="0">
                <a:solidFill>
                  <a:srgbClr val="34618B"/>
                </a:solidFill>
                <a:latin typeface="Calibri"/>
                <a:cs typeface="Calibri"/>
              </a:rPr>
              <a:t>para </a:t>
            </a:r>
            <a:r>
              <a:rPr sz="2400" dirty="0">
                <a:solidFill>
                  <a:srgbClr val="34618B"/>
                </a:solidFill>
                <a:latin typeface="Calibri"/>
                <a:cs typeface="Calibri"/>
              </a:rPr>
              <a:t>las</a:t>
            </a:r>
            <a:r>
              <a:rPr sz="2400" spc="-11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4618B"/>
                </a:solidFill>
                <a:latin typeface="Calibri"/>
                <a:cs typeface="Calibri"/>
              </a:rPr>
              <a:t>Asociaciones  </a:t>
            </a:r>
            <a:r>
              <a:rPr sz="2400" spc="-15" dirty="0">
                <a:solidFill>
                  <a:srgbClr val="34618B"/>
                </a:solidFill>
                <a:latin typeface="Calibri"/>
                <a:cs typeface="Calibri"/>
              </a:rPr>
              <a:t>entre </a:t>
            </a:r>
            <a:r>
              <a:rPr sz="2400" spc="-10" dirty="0">
                <a:solidFill>
                  <a:srgbClr val="34618B"/>
                </a:solidFill>
                <a:latin typeface="Calibri"/>
                <a:cs typeface="Calibri"/>
              </a:rPr>
              <a:t>centros escolares:</a:t>
            </a:r>
            <a:r>
              <a:rPr sz="2400" spc="-1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4618B"/>
                </a:solidFill>
                <a:latin typeface="Calibri"/>
                <a:cs typeface="Calibri"/>
              </a:rPr>
              <a:t>KA229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92926" y="2520950"/>
            <a:ext cx="2585974" cy="2197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7087" y="1749425"/>
            <a:ext cx="2232660" cy="431800"/>
          </a:xfrm>
          <a:custGeom>
            <a:avLst/>
            <a:gdLst/>
            <a:ahLst/>
            <a:cxnLst/>
            <a:rect l="l" t="t" r="r" b="b"/>
            <a:pathLst>
              <a:path w="2232660" h="431800">
                <a:moveTo>
                  <a:pt x="2160079" y="0"/>
                </a:moveTo>
                <a:lnTo>
                  <a:pt x="71970" y="0"/>
                </a:lnTo>
                <a:lnTo>
                  <a:pt x="43955" y="5661"/>
                </a:lnTo>
                <a:lnTo>
                  <a:pt x="21078" y="21097"/>
                </a:lnTo>
                <a:lnTo>
                  <a:pt x="5655" y="43987"/>
                </a:lnTo>
                <a:lnTo>
                  <a:pt x="0" y="72009"/>
                </a:lnTo>
                <a:lnTo>
                  <a:pt x="0" y="359790"/>
                </a:lnTo>
                <a:lnTo>
                  <a:pt x="5655" y="387812"/>
                </a:lnTo>
                <a:lnTo>
                  <a:pt x="21078" y="410702"/>
                </a:lnTo>
                <a:lnTo>
                  <a:pt x="43955" y="426138"/>
                </a:lnTo>
                <a:lnTo>
                  <a:pt x="71970" y="431800"/>
                </a:lnTo>
                <a:lnTo>
                  <a:pt x="2160079" y="431800"/>
                </a:lnTo>
                <a:lnTo>
                  <a:pt x="2188100" y="426138"/>
                </a:lnTo>
                <a:lnTo>
                  <a:pt x="2210990" y="410702"/>
                </a:lnTo>
                <a:lnTo>
                  <a:pt x="2226427" y="387812"/>
                </a:lnTo>
                <a:lnTo>
                  <a:pt x="2232088" y="359790"/>
                </a:lnTo>
                <a:lnTo>
                  <a:pt x="2232088" y="72009"/>
                </a:lnTo>
                <a:lnTo>
                  <a:pt x="2226427" y="43987"/>
                </a:lnTo>
                <a:lnTo>
                  <a:pt x="2210990" y="21097"/>
                </a:lnTo>
                <a:lnTo>
                  <a:pt x="2188100" y="5661"/>
                </a:lnTo>
                <a:lnTo>
                  <a:pt x="2160079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26998" y="1800605"/>
            <a:ext cx="10394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docentes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0847" y="825500"/>
            <a:ext cx="8428355" cy="443230"/>
          </a:xfrm>
          <a:custGeom>
            <a:avLst/>
            <a:gdLst/>
            <a:ahLst/>
            <a:cxnLst/>
            <a:rect l="l" t="t" r="r" b="b"/>
            <a:pathLst>
              <a:path w="8428355" h="443230">
                <a:moveTo>
                  <a:pt x="8354441" y="0"/>
                </a:moveTo>
                <a:lnTo>
                  <a:pt x="77190" y="0"/>
                </a:lnTo>
                <a:lnTo>
                  <a:pt x="48451" y="5796"/>
                </a:lnTo>
                <a:lnTo>
                  <a:pt x="24985" y="21605"/>
                </a:lnTo>
                <a:lnTo>
                  <a:pt x="9166" y="45059"/>
                </a:lnTo>
                <a:lnTo>
                  <a:pt x="3365" y="73787"/>
                </a:lnTo>
                <a:lnTo>
                  <a:pt x="3365" y="258317"/>
                </a:lnTo>
                <a:lnTo>
                  <a:pt x="0" y="279400"/>
                </a:lnTo>
                <a:lnTo>
                  <a:pt x="3365" y="369062"/>
                </a:lnTo>
                <a:lnTo>
                  <a:pt x="24985" y="421306"/>
                </a:lnTo>
                <a:lnTo>
                  <a:pt x="77190" y="442975"/>
                </a:lnTo>
                <a:lnTo>
                  <a:pt x="8354441" y="442975"/>
                </a:lnTo>
                <a:lnTo>
                  <a:pt x="8383168" y="437159"/>
                </a:lnTo>
                <a:lnTo>
                  <a:pt x="8406622" y="421306"/>
                </a:lnTo>
                <a:lnTo>
                  <a:pt x="8422431" y="397809"/>
                </a:lnTo>
                <a:lnTo>
                  <a:pt x="8428228" y="369062"/>
                </a:lnTo>
                <a:lnTo>
                  <a:pt x="8428228" y="73787"/>
                </a:lnTo>
                <a:lnTo>
                  <a:pt x="8422431" y="45059"/>
                </a:lnTo>
                <a:lnTo>
                  <a:pt x="8406622" y="21605"/>
                </a:lnTo>
                <a:lnTo>
                  <a:pt x="8383168" y="5796"/>
                </a:lnTo>
                <a:lnTo>
                  <a:pt x="8354441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0847" y="825500"/>
            <a:ext cx="8428355" cy="443230"/>
          </a:xfrm>
          <a:custGeom>
            <a:avLst/>
            <a:gdLst/>
            <a:ahLst/>
            <a:cxnLst/>
            <a:rect l="l" t="t" r="r" b="b"/>
            <a:pathLst>
              <a:path w="8428355" h="443230">
                <a:moveTo>
                  <a:pt x="3365" y="73787"/>
                </a:moveTo>
                <a:lnTo>
                  <a:pt x="9166" y="45059"/>
                </a:lnTo>
                <a:lnTo>
                  <a:pt x="24985" y="21605"/>
                </a:lnTo>
                <a:lnTo>
                  <a:pt x="48451" y="5796"/>
                </a:lnTo>
                <a:lnTo>
                  <a:pt x="77190" y="0"/>
                </a:lnTo>
                <a:lnTo>
                  <a:pt x="1407541" y="0"/>
                </a:lnTo>
                <a:lnTo>
                  <a:pt x="3513708" y="0"/>
                </a:lnTo>
                <a:lnTo>
                  <a:pt x="8354441" y="0"/>
                </a:lnTo>
                <a:lnTo>
                  <a:pt x="8383168" y="5796"/>
                </a:lnTo>
                <a:lnTo>
                  <a:pt x="8406622" y="21605"/>
                </a:lnTo>
                <a:lnTo>
                  <a:pt x="8422431" y="45059"/>
                </a:lnTo>
                <a:lnTo>
                  <a:pt x="8428228" y="73787"/>
                </a:lnTo>
                <a:lnTo>
                  <a:pt x="8428228" y="258317"/>
                </a:lnTo>
                <a:lnTo>
                  <a:pt x="8428228" y="369062"/>
                </a:lnTo>
                <a:lnTo>
                  <a:pt x="8422431" y="397809"/>
                </a:lnTo>
                <a:lnTo>
                  <a:pt x="8406622" y="421306"/>
                </a:lnTo>
                <a:lnTo>
                  <a:pt x="8383168" y="437159"/>
                </a:lnTo>
                <a:lnTo>
                  <a:pt x="8354441" y="442975"/>
                </a:lnTo>
                <a:lnTo>
                  <a:pt x="3513708" y="442975"/>
                </a:lnTo>
                <a:lnTo>
                  <a:pt x="1407541" y="442975"/>
                </a:lnTo>
                <a:lnTo>
                  <a:pt x="77190" y="442975"/>
                </a:lnTo>
                <a:lnTo>
                  <a:pt x="48451" y="437159"/>
                </a:lnTo>
                <a:lnTo>
                  <a:pt x="24985" y="421306"/>
                </a:lnTo>
                <a:lnTo>
                  <a:pt x="9166" y="397809"/>
                </a:lnTo>
                <a:lnTo>
                  <a:pt x="3365" y="369062"/>
                </a:lnTo>
                <a:lnTo>
                  <a:pt x="0" y="279400"/>
                </a:lnTo>
                <a:lnTo>
                  <a:pt x="3365" y="258317"/>
                </a:lnTo>
                <a:lnTo>
                  <a:pt x="3365" y="73787"/>
                </a:lnTo>
                <a:close/>
              </a:path>
            </a:pathLst>
          </a:custGeom>
          <a:ln w="9524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45614" y="863600"/>
            <a:ext cx="53028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KA101: </a:t>
            </a:r>
            <a:r>
              <a:rPr sz="2000" spc="-10" dirty="0"/>
              <a:t>IES </a:t>
            </a:r>
            <a:r>
              <a:rPr sz="2000" dirty="0"/>
              <a:t>Bajo </a:t>
            </a:r>
            <a:r>
              <a:rPr sz="2000" spc="-5" dirty="0"/>
              <a:t>Cinca </a:t>
            </a:r>
            <a:r>
              <a:rPr sz="2000" spc="-15" dirty="0"/>
              <a:t>(Fraga, </a:t>
            </a:r>
            <a:r>
              <a:rPr sz="2000" spc="-5" dirty="0"/>
              <a:t>Huesca).</a:t>
            </a:r>
            <a:r>
              <a:rPr sz="2000" spc="-20" dirty="0"/>
              <a:t> </a:t>
            </a:r>
            <a:r>
              <a:rPr sz="2000" dirty="0"/>
              <a:t>Actividades</a:t>
            </a:r>
            <a:endParaRPr sz="2000"/>
          </a:p>
        </p:txBody>
      </p:sp>
      <p:sp>
        <p:nvSpPr>
          <p:cNvPr id="10" name="object 10"/>
          <p:cNvSpPr/>
          <p:nvPr/>
        </p:nvSpPr>
        <p:spPr>
          <a:xfrm>
            <a:off x="4524375" y="1388999"/>
            <a:ext cx="1116012" cy="111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58103" y="1767585"/>
            <a:ext cx="2070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Job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shadowing (CLIL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y  metodología) en</a:t>
            </a:r>
            <a:r>
              <a:rPr sz="18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Italia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03651" y="1820926"/>
            <a:ext cx="765175" cy="206375"/>
          </a:xfrm>
          <a:custGeom>
            <a:avLst/>
            <a:gdLst/>
            <a:ahLst/>
            <a:cxnLst/>
            <a:rect l="l" t="t" r="r" b="b"/>
            <a:pathLst>
              <a:path w="765175" h="206375">
                <a:moveTo>
                  <a:pt x="661797" y="0"/>
                </a:moveTo>
                <a:lnTo>
                  <a:pt x="661797" y="51562"/>
                </a:lnTo>
                <a:lnTo>
                  <a:pt x="0" y="51562"/>
                </a:lnTo>
                <a:lnTo>
                  <a:pt x="0" y="154686"/>
                </a:lnTo>
                <a:lnTo>
                  <a:pt x="661797" y="154686"/>
                </a:lnTo>
                <a:lnTo>
                  <a:pt x="661797" y="206375"/>
                </a:lnTo>
                <a:lnTo>
                  <a:pt x="765175" y="103124"/>
                </a:lnTo>
                <a:lnTo>
                  <a:pt x="661797" y="0"/>
                </a:lnTo>
                <a:close/>
              </a:path>
            </a:pathLst>
          </a:custGeom>
          <a:solidFill>
            <a:srgbClr val="499F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03651" y="1820926"/>
            <a:ext cx="765175" cy="206375"/>
          </a:xfrm>
          <a:custGeom>
            <a:avLst/>
            <a:gdLst/>
            <a:ahLst/>
            <a:cxnLst/>
            <a:rect l="l" t="t" r="r" b="b"/>
            <a:pathLst>
              <a:path w="765175" h="206375">
                <a:moveTo>
                  <a:pt x="0" y="51562"/>
                </a:moveTo>
                <a:lnTo>
                  <a:pt x="661797" y="51562"/>
                </a:lnTo>
                <a:lnTo>
                  <a:pt x="661797" y="0"/>
                </a:lnTo>
                <a:lnTo>
                  <a:pt x="765175" y="103124"/>
                </a:lnTo>
                <a:lnTo>
                  <a:pt x="661797" y="206375"/>
                </a:lnTo>
                <a:lnTo>
                  <a:pt x="661797" y="154686"/>
                </a:lnTo>
                <a:lnTo>
                  <a:pt x="0" y="154686"/>
                </a:lnTo>
                <a:lnTo>
                  <a:pt x="0" y="51562"/>
                </a:lnTo>
                <a:close/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00" y="5167248"/>
            <a:ext cx="765175" cy="207010"/>
          </a:xfrm>
          <a:custGeom>
            <a:avLst/>
            <a:gdLst/>
            <a:ahLst/>
            <a:cxnLst/>
            <a:rect l="l" t="t" r="r" b="b"/>
            <a:pathLst>
              <a:path w="765175" h="207010">
                <a:moveTo>
                  <a:pt x="661924" y="0"/>
                </a:moveTo>
                <a:lnTo>
                  <a:pt x="661924" y="51688"/>
                </a:lnTo>
                <a:lnTo>
                  <a:pt x="0" y="51688"/>
                </a:lnTo>
                <a:lnTo>
                  <a:pt x="0" y="154812"/>
                </a:lnTo>
                <a:lnTo>
                  <a:pt x="661924" y="154812"/>
                </a:lnTo>
                <a:lnTo>
                  <a:pt x="661924" y="206501"/>
                </a:lnTo>
                <a:lnTo>
                  <a:pt x="765175" y="103250"/>
                </a:lnTo>
                <a:lnTo>
                  <a:pt x="661924" y="0"/>
                </a:lnTo>
                <a:close/>
              </a:path>
            </a:pathLst>
          </a:custGeom>
          <a:solidFill>
            <a:srgbClr val="499F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0" y="5167248"/>
            <a:ext cx="765175" cy="207010"/>
          </a:xfrm>
          <a:custGeom>
            <a:avLst/>
            <a:gdLst/>
            <a:ahLst/>
            <a:cxnLst/>
            <a:rect l="l" t="t" r="r" b="b"/>
            <a:pathLst>
              <a:path w="765175" h="207010">
                <a:moveTo>
                  <a:pt x="0" y="51688"/>
                </a:moveTo>
                <a:lnTo>
                  <a:pt x="661924" y="51688"/>
                </a:lnTo>
                <a:lnTo>
                  <a:pt x="661924" y="0"/>
                </a:lnTo>
                <a:lnTo>
                  <a:pt x="765175" y="103250"/>
                </a:lnTo>
                <a:lnTo>
                  <a:pt x="661924" y="206501"/>
                </a:lnTo>
                <a:lnTo>
                  <a:pt x="661924" y="154812"/>
                </a:lnTo>
                <a:lnTo>
                  <a:pt x="0" y="154812"/>
                </a:lnTo>
                <a:lnTo>
                  <a:pt x="0" y="51688"/>
                </a:lnTo>
                <a:close/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576" y="4991100"/>
            <a:ext cx="2089150" cy="598805"/>
          </a:xfrm>
          <a:custGeom>
            <a:avLst/>
            <a:gdLst/>
            <a:ahLst/>
            <a:cxnLst/>
            <a:rect l="l" t="t" r="r" b="b"/>
            <a:pathLst>
              <a:path w="2089150" h="598804">
                <a:moveTo>
                  <a:pt x="1989327" y="0"/>
                </a:moveTo>
                <a:lnTo>
                  <a:pt x="99694" y="0"/>
                </a:lnTo>
                <a:lnTo>
                  <a:pt x="60864" y="7844"/>
                </a:lnTo>
                <a:lnTo>
                  <a:pt x="29178" y="29225"/>
                </a:lnTo>
                <a:lnTo>
                  <a:pt x="7826" y="60918"/>
                </a:lnTo>
                <a:lnTo>
                  <a:pt x="0" y="99694"/>
                </a:lnTo>
                <a:lnTo>
                  <a:pt x="0" y="498728"/>
                </a:lnTo>
                <a:lnTo>
                  <a:pt x="7826" y="537569"/>
                </a:lnTo>
                <a:lnTo>
                  <a:pt x="29178" y="569277"/>
                </a:lnTo>
                <a:lnTo>
                  <a:pt x="60864" y="590651"/>
                </a:lnTo>
                <a:lnTo>
                  <a:pt x="99694" y="598487"/>
                </a:lnTo>
                <a:lnTo>
                  <a:pt x="1989327" y="598487"/>
                </a:lnTo>
                <a:lnTo>
                  <a:pt x="2028178" y="590651"/>
                </a:lnTo>
                <a:lnTo>
                  <a:pt x="2059908" y="569277"/>
                </a:lnTo>
                <a:lnTo>
                  <a:pt x="2081303" y="537569"/>
                </a:lnTo>
                <a:lnTo>
                  <a:pt x="2089150" y="498728"/>
                </a:lnTo>
                <a:lnTo>
                  <a:pt x="2089150" y="99694"/>
                </a:lnTo>
                <a:lnTo>
                  <a:pt x="2081303" y="60918"/>
                </a:lnTo>
                <a:lnTo>
                  <a:pt x="2059908" y="29225"/>
                </a:lnTo>
                <a:lnTo>
                  <a:pt x="2028178" y="7844"/>
                </a:lnTo>
                <a:lnTo>
                  <a:pt x="1989327" y="0"/>
                </a:lnTo>
                <a:close/>
              </a:path>
            </a:pathLst>
          </a:custGeom>
          <a:solidFill>
            <a:srgbClr val="499F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03779" y="5126228"/>
            <a:ext cx="10394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docentes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25006" y="4816220"/>
            <a:ext cx="25215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Cursos estructurados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en  UK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(lenguas),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Irlanda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(CLIL) 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Italia (Atención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la  diversidad)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66588" y="4777740"/>
            <a:ext cx="1141475" cy="1118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08625" y="4797425"/>
            <a:ext cx="1057275" cy="10334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63776" y="2674873"/>
            <a:ext cx="2232025" cy="431800"/>
          </a:xfrm>
          <a:custGeom>
            <a:avLst/>
            <a:gdLst/>
            <a:ahLst/>
            <a:cxnLst/>
            <a:rect l="l" t="t" r="r" b="b"/>
            <a:pathLst>
              <a:path w="2232025" h="431800">
                <a:moveTo>
                  <a:pt x="2160016" y="0"/>
                </a:moveTo>
                <a:lnTo>
                  <a:pt x="71881" y="0"/>
                </a:lnTo>
                <a:lnTo>
                  <a:pt x="43880" y="5661"/>
                </a:lnTo>
                <a:lnTo>
                  <a:pt x="21034" y="21097"/>
                </a:lnTo>
                <a:lnTo>
                  <a:pt x="5641" y="43987"/>
                </a:lnTo>
                <a:lnTo>
                  <a:pt x="0" y="72009"/>
                </a:lnTo>
                <a:lnTo>
                  <a:pt x="0" y="359917"/>
                </a:lnTo>
                <a:lnTo>
                  <a:pt x="5641" y="387919"/>
                </a:lnTo>
                <a:lnTo>
                  <a:pt x="21034" y="410765"/>
                </a:lnTo>
                <a:lnTo>
                  <a:pt x="43880" y="426158"/>
                </a:lnTo>
                <a:lnTo>
                  <a:pt x="71881" y="431800"/>
                </a:lnTo>
                <a:lnTo>
                  <a:pt x="2160016" y="431800"/>
                </a:lnTo>
                <a:lnTo>
                  <a:pt x="2188037" y="426158"/>
                </a:lnTo>
                <a:lnTo>
                  <a:pt x="2210927" y="410765"/>
                </a:lnTo>
                <a:lnTo>
                  <a:pt x="2226363" y="387919"/>
                </a:lnTo>
                <a:lnTo>
                  <a:pt x="2232025" y="359917"/>
                </a:lnTo>
                <a:lnTo>
                  <a:pt x="2232025" y="72009"/>
                </a:lnTo>
                <a:lnTo>
                  <a:pt x="2226363" y="43987"/>
                </a:lnTo>
                <a:lnTo>
                  <a:pt x="2210927" y="21097"/>
                </a:lnTo>
                <a:lnTo>
                  <a:pt x="2188037" y="5661"/>
                </a:lnTo>
                <a:lnTo>
                  <a:pt x="2160016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863979" y="2726182"/>
            <a:ext cx="949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docente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87975" y="2492375"/>
            <a:ext cx="1116012" cy="111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378955" y="2766136"/>
            <a:ext cx="23609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Job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shadowing  (metodología con TIC)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en 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Finlandia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67251" y="2781300"/>
            <a:ext cx="1052830" cy="206375"/>
          </a:xfrm>
          <a:custGeom>
            <a:avLst/>
            <a:gdLst/>
            <a:ahLst/>
            <a:cxnLst/>
            <a:rect l="l" t="t" r="r" b="b"/>
            <a:pathLst>
              <a:path w="1052829" h="206375">
                <a:moveTo>
                  <a:pt x="949071" y="0"/>
                </a:moveTo>
                <a:lnTo>
                  <a:pt x="949071" y="51562"/>
                </a:lnTo>
                <a:lnTo>
                  <a:pt x="0" y="51562"/>
                </a:lnTo>
                <a:lnTo>
                  <a:pt x="0" y="154812"/>
                </a:lnTo>
                <a:lnTo>
                  <a:pt x="949071" y="154812"/>
                </a:lnTo>
                <a:lnTo>
                  <a:pt x="949071" y="206375"/>
                </a:lnTo>
                <a:lnTo>
                  <a:pt x="1052449" y="103250"/>
                </a:lnTo>
                <a:lnTo>
                  <a:pt x="949071" y="0"/>
                </a:lnTo>
                <a:close/>
              </a:path>
            </a:pathLst>
          </a:custGeom>
          <a:solidFill>
            <a:srgbClr val="499F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67251" y="2781300"/>
            <a:ext cx="1052830" cy="206375"/>
          </a:xfrm>
          <a:custGeom>
            <a:avLst/>
            <a:gdLst/>
            <a:ahLst/>
            <a:cxnLst/>
            <a:rect l="l" t="t" r="r" b="b"/>
            <a:pathLst>
              <a:path w="1052829" h="206375">
                <a:moveTo>
                  <a:pt x="0" y="51562"/>
                </a:moveTo>
                <a:lnTo>
                  <a:pt x="949071" y="51562"/>
                </a:lnTo>
                <a:lnTo>
                  <a:pt x="949071" y="0"/>
                </a:lnTo>
                <a:lnTo>
                  <a:pt x="1052449" y="103250"/>
                </a:lnTo>
                <a:lnTo>
                  <a:pt x="949071" y="206375"/>
                </a:lnTo>
                <a:lnTo>
                  <a:pt x="949071" y="154812"/>
                </a:lnTo>
                <a:lnTo>
                  <a:pt x="0" y="154812"/>
                </a:lnTo>
                <a:lnTo>
                  <a:pt x="0" y="51562"/>
                </a:lnTo>
                <a:close/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5650" y="3970401"/>
            <a:ext cx="2232025" cy="431800"/>
          </a:xfrm>
          <a:custGeom>
            <a:avLst/>
            <a:gdLst/>
            <a:ahLst/>
            <a:cxnLst/>
            <a:rect l="l" t="t" r="r" b="b"/>
            <a:pathLst>
              <a:path w="2232025" h="431800">
                <a:moveTo>
                  <a:pt x="2160016" y="0"/>
                </a:moveTo>
                <a:lnTo>
                  <a:pt x="71970" y="0"/>
                </a:lnTo>
                <a:lnTo>
                  <a:pt x="43955" y="5641"/>
                </a:lnTo>
                <a:lnTo>
                  <a:pt x="21078" y="21034"/>
                </a:lnTo>
                <a:lnTo>
                  <a:pt x="5655" y="43880"/>
                </a:lnTo>
                <a:lnTo>
                  <a:pt x="0" y="71881"/>
                </a:lnTo>
                <a:lnTo>
                  <a:pt x="0" y="359791"/>
                </a:lnTo>
                <a:lnTo>
                  <a:pt x="5655" y="387812"/>
                </a:lnTo>
                <a:lnTo>
                  <a:pt x="21078" y="410702"/>
                </a:lnTo>
                <a:lnTo>
                  <a:pt x="43955" y="426138"/>
                </a:lnTo>
                <a:lnTo>
                  <a:pt x="71970" y="431800"/>
                </a:lnTo>
                <a:lnTo>
                  <a:pt x="2160016" y="431800"/>
                </a:lnTo>
                <a:lnTo>
                  <a:pt x="2188037" y="426138"/>
                </a:lnTo>
                <a:lnTo>
                  <a:pt x="2210927" y="410702"/>
                </a:lnTo>
                <a:lnTo>
                  <a:pt x="2226363" y="387812"/>
                </a:lnTo>
                <a:lnTo>
                  <a:pt x="2232025" y="359791"/>
                </a:lnTo>
                <a:lnTo>
                  <a:pt x="2232025" y="71881"/>
                </a:lnTo>
                <a:lnTo>
                  <a:pt x="2226363" y="43880"/>
                </a:lnTo>
                <a:lnTo>
                  <a:pt x="2210927" y="21034"/>
                </a:lnTo>
                <a:lnTo>
                  <a:pt x="2188037" y="5641"/>
                </a:lnTo>
                <a:lnTo>
                  <a:pt x="2160016" y="0"/>
                </a:lnTo>
                <a:close/>
              </a:path>
            </a:pathLst>
          </a:custGeom>
          <a:solidFill>
            <a:srgbClr val="D692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55675" y="4021963"/>
            <a:ext cx="10394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docentes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56100" y="3573398"/>
            <a:ext cx="1116012" cy="111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42330" y="3952494"/>
            <a:ext cx="3307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Job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shadowing (metodologías para  la diversidad)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18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Polonia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59125" y="3979926"/>
            <a:ext cx="765175" cy="206375"/>
          </a:xfrm>
          <a:custGeom>
            <a:avLst/>
            <a:gdLst/>
            <a:ahLst/>
            <a:cxnLst/>
            <a:rect l="l" t="t" r="r" b="b"/>
            <a:pathLst>
              <a:path w="765175" h="206375">
                <a:moveTo>
                  <a:pt x="661924" y="0"/>
                </a:moveTo>
                <a:lnTo>
                  <a:pt x="661924" y="51562"/>
                </a:lnTo>
                <a:lnTo>
                  <a:pt x="0" y="51562"/>
                </a:lnTo>
                <a:lnTo>
                  <a:pt x="0" y="154686"/>
                </a:lnTo>
                <a:lnTo>
                  <a:pt x="661924" y="154686"/>
                </a:lnTo>
                <a:lnTo>
                  <a:pt x="661924" y="206375"/>
                </a:lnTo>
                <a:lnTo>
                  <a:pt x="765175" y="103124"/>
                </a:lnTo>
                <a:lnTo>
                  <a:pt x="661924" y="0"/>
                </a:lnTo>
                <a:close/>
              </a:path>
            </a:pathLst>
          </a:custGeom>
          <a:solidFill>
            <a:srgbClr val="499F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59125" y="3979926"/>
            <a:ext cx="765175" cy="206375"/>
          </a:xfrm>
          <a:custGeom>
            <a:avLst/>
            <a:gdLst/>
            <a:ahLst/>
            <a:cxnLst/>
            <a:rect l="l" t="t" r="r" b="b"/>
            <a:pathLst>
              <a:path w="765175" h="206375">
                <a:moveTo>
                  <a:pt x="0" y="51562"/>
                </a:moveTo>
                <a:lnTo>
                  <a:pt x="661924" y="51562"/>
                </a:lnTo>
                <a:lnTo>
                  <a:pt x="661924" y="0"/>
                </a:lnTo>
                <a:lnTo>
                  <a:pt x="765175" y="103124"/>
                </a:lnTo>
                <a:lnTo>
                  <a:pt x="661924" y="206375"/>
                </a:lnTo>
                <a:lnTo>
                  <a:pt x="661924" y="154686"/>
                </a:lnTo>
                <a:lnTo>
                  <a:pt x="0" y="154686"/>
                </a:lnTo>
                <a:lnTo>
                  <a:pt x="0" y="51562"/>
                </a:lnTo>
                <a:close/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4675" y="5819773"/>
            <a:ext cx="2413000" cy="1017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01712" y="6358731"/>
            <a:ext cx="1554480" cy="0"/>
          </a:xfrm>
          <a:custGeom>
            <a:avLst/>
            <a:gdLst/>
            <a:ahLst/>
            <a:cxnLst/>
            <a:rect l="l" t="t" r="r" b="b"/>
            <a:pathLst>
              <a:path w="1554480">
                <a:moveTo>
                  <a:pt x="0" y="0"/>
                </a:moveTo>
                <a:lnTo>
                  <a:pt x="1554162" y="0"/>
                </a:lnTo>
              </a:path>
            </a:pathLst>
          </a:custGeom>
          <a:ln w="46037">
            <a:solidFill>
              <a:srgbClr val="0875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41117" y="6092825"/>
            <a:ext cx="5044440" cy="744855"/>
          </a:xfrm>
          <a:custGeom>
            <a:avLst/>
            <a:gdLst/>
            <a:ahLst/>
            <a:cxnLst/>
            <a:rect l="l" t="t" r="r" b="b"/>
            <a:pathLst>
              <a:path w="5044440" h="744854">
                <a:moveTo>
                  <a:pt x="4919853" y="0"/>
                </a:moveTo>
                <a:lnTo>
                  <a:pt x="413511" y="0"/>
                </a:lnTo>
                <a:lnTo>
                  <a:pt x="365192" y="9752"/>
                </a:lnTo>
                <a:lnTo>
                  <a:pt x="325755" y="36347"/>
                </a:lnTo>
                <a:lnTo>
                  <a:pt x="299176" y="75791"/>
                </a:lnTo>
                <a:lnTo>
                  <a:pt x="289432" y="124091"/>
                </a:lnTo>
                <a:lnTo>
                  <a:pt x="289432" y="434314"/>
                </a:lnTo>
                <a:lnTo>
                  <a:pt x="0" y="557923"/>
                </a:lnTo>
                <a:lnTo>
                  <a:pt x="289432" y="620445"/>
                </a:lnTo>
                <a:lnTo>
                  <a:pt x="299176" y="668748"/>
                </a:lnTo>
                <a:lnTo>
                  <a:pt x="325754" y="708192"/>
                </a:lnTo>
                <a:lnTo>
                  <a:pt x="365192" y="734785"/>
                </a:lnTo>
                <a:lnTo>
                  <a:pt x="413511" y="744537"/>
                </a:lnTo>
                <a:lnTo>
                  <a:pt x="4919853" y="744537"/>
                </a:lnTo>
                <a:lnTo>
                  <a:pt x="4968192" y="734785"/>
                </a:lnTo>
                <a:lnTo>
                  <a:pt x="5007673" y="708192"/>
                </a:lnTo>
                <a:lnTo>
                  <a:pt x="5034295" y="668748"/>
                </a:lnTo>
                <a:lnTo>
                  <a:pt x="5044058" y="620445"/>
                </a:lnTo>
                <a:lnTo>
                  <a:pt x="5044058" y="124091"/>
                </a:lnTo>
                <a:lnTo>
                  <a:pt x="5034295" y="75791"/>
                </a:lnTo>
                <a:lnTo>
                  <a:pt x="5007673" y="36347"/>
                </a:lnTo>
                <a:lnTo>
                  <a:pt x="4968192" y="9752"/>
                </a:lnTo>
                <a:lnTo>
                  <a:pt x="4919853" y="0"/>
                </a:lnTo>
                <a:close/>
              </a:path>
            </a:pathLst>
          </a:custGeom>
          <a:solidFill>
            <a:srgbClr val="499F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200526" y="6193942"/>
            <a:ext cx="4451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Desarrollo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Europeo: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Mejora metodológica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Atención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la</a:t>
            </a: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Diversidad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295" y="2217420"/>
            <a:ext cx="3686555" cy="4427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2080" y="2802635"/>
            <a:ext cx="3105912" cy="3093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1264" y="4661915"/>
            <a:ext cx="2648712" cy="1362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92883" y="4930775"/>
            <a:ext cx="2063242" cy="767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21352" y="2208276"/>
            <a:ext cx="1197864" cy="1197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63642" y="2227198"/>
            <a:ext cx="1113409" cy="11134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21352" y="3521964"/>
            <a:ext cx="1197864" cy="11978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63642" y="3541014"/>
            <a:ext cx="1113409" cy="11134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62500" y="4835652"/>
            <a:ext cx="1260348" cy="11978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04409" y="4854828"/>
            <a:ext cx="1175892" cy="11134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90920" y="2549397"/>
            <a:ext cx="2964180" cy="319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F5F52"/>
                </a:solidFill>
                <a:latin typeface="Calibri"/>
                <a:cs typeface="Calibri"/>
              </a:rPr>
              <a:t>Situación </a:t>
            </a:r>
            <a:r>
              <a:rPr sz="2400" dirty="0">
                <a:solidFill>
                  <a:srgbClr val="4F5F52"/>
                </a:solidFill>
                <a:latin typeface="Calibri"/>
                <a:cs typeface="Calibri"/>
              </a:rPr>
              <a:t>y</a:t>
            </a:r>
            <a:r>
              <a:rPr sz="2400" spc="-5" dirty="0">
                <a:solidFill>
                  <a:srgbClr val="4F5F52"/>
                </a:solidFill>
                <a:latin typeface="Calibri"/>
                <a:cs typeface="Calibri"/>
              </a:rPr>
              <a:t> necesidades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Times New Roman"/>
              <a:cs typeface="Times New Roman"/>
            </a:endParaRPr>
          </a:p>
          <a:p>
            <a:pPr marL="54610">
              <a:lnSpc>
                <a:spcPct val="100000"/>
              </a:lnSpc>
            </a:pPr>
            <a:r>
              <a:rPr sz="2400" spc="-5" dirty="0">
                <a:solidFill>
                  <a:srgbClr val="4F5F52"/>
                </a:solidFill>
                <a:latin typeface="Calibri"/>
                <a:cs typeface="Calibri"/>
              </a:rPr>
              <a:t>Visión de</a:t>
            </a:r>
            <a:r>
              <a:rPr sz="2400" spc="-10" dirty="0">
                <a:solidFill>
                  <a:srgbClr val="4F5F52"/>
                </a:solidFill>
                <a:latin typeface="Calibri"/>
                <a:cs typeface="Calibri"/>
              </a:rPr>
              <a:t> futuro</a:t>
            </a:r>
            <a:endParaRPr sz="2400">
              <a:latin typeface="Calibri"/>
              <a:cs typeface="Calibri"/>
            </a:endParaRPr>
          </a:p>
          <a:p>
            <a:pPr marL="54610">
              <a:lnSpc>
                <a:spcPct val="100000"/>
              </a:lnSpc>
              <a:spcBef>
                <a:spcPts val="780"/>
              </a:spcBef>
            </a:pPr>
            <a:r>
              <a:rPr sz="2400" dirty="0">
                <a:solidFill>
                  <a:srgbClr val="4F5F52"/>
                </a:solidFill>
                <a:latin typeface="Calibri"/>
                <a:cs typeface="Calibri"/>
              </a:rPr>
              <a:t>Planes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52705" marR="1536065">
              <a:lnSpc>
                <a:spcPts val="2640"/>
              </a:lnSpc>
              <a:spcBef>
                <a:spcPts val="1845"/>
              </a:spcBef>
            </a:pPr>
            <a:r>
              <a:rPr sz="2400" spc="-10" dirty="0">
                <a:solidFill>
                  <a:srgbClr val="4F5F52"/>
                </a:solidFill>
                <a:latin typeface="Calibri"/>
                <a:cs typeface="Calibri"/>
              </a:rPr>
              <a:t>Desarrollo  </a:t>
            </a:r>
            <a:r>
              <a:rPr sz="2400" dirty="0">
                <a:solidFill>
                  <a:srgbClr val="4F5F52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4F5F52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4F5F52"/>
                </a:solidFill>
                <a:latin typeface="Calibri"/>
                <a:cs typeface="Calibri"/>
              </a:rPr>
              <a:t>t</a:t>
            </a:r>
            <a:r>
              <a:rPr sz="2400" spc="-50" dirty="0">
                <a:solidFill>
                  <a:srgbClr val="4F5F52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4F5F52"/>
                </a:solidFill>
                <a:latin typeface="Calibri"/>
                <a:cs typeface="Calibri"/>
              </a:rPr>
              <a:t>at</a:t>
            </a:r>
            <a:r>
              <a:rPr sz="2400" dirty="0">
                <a:solidFill>
                  <a:srgbClr val="4F5F52"/>
                </a:solidFill>
                <a:latin typeface="Calibri"/>
                <a:cs typeface="Calibri"/>
              </a:rPr>
              <a:t>égi</a:t>
            </a:r>
            <a:r>
              <a:rPr sz="2400" spc="-20" dirty="0">
                <a:solidFill>
                  <a:srgbClr val="4F5F52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4F5F52"/>
                </a:solidFill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84275" y="908050"/>
            <a:ext cx="7564755" cy="852805"/>
          </a:xfrm>
          <a:custGeom>
            <a:avLst/>
            <a:gdLst/>
            <a:ahLst/>
            <a:cxnLst/>
            <a:rect l="l" t="t" r="r" b="b"/>
            <a:pathLst>
              <a:path w="7564755" h="852805">
                <a:moveTo>
                  <a:pt x="7422388" y="0"/>
                </a:moveTo>
                <a:lnTo>
                  <a:pt x="145287" y="0"/>
                </a:lnTo>
                <a:lnTo>
                  <a:pt x="100364" y="7245"/>
                </a:lnTo>
                <a:lnTo>
                  <a:pt x="61352" y="27419"/>
                </a:lnTo>
                <a:lnTo>
                  <a:pt x="30591" y="58183"/>
                </a:lnTo>
                <a:lnTo>
                  <a:pt x="10418" y="97194"/>
                </a:lnTo>
                <a:lnTo>
                  <a:pt x="3175" y="142112"/>
                </a:lnTo>
                <a:lnTo>
                  <a:pt x="3175" y="497332"/>
                </a:lnTo>
                <a:lnTo>
                  <a:pt x="0" y="537717"/>
                </a:lnTo>
                <a:lnTo>
                  <a:pt x="3175" y="710438"/>
                </a:lnTo>
                <a:lnTo>
                  <a:pt x="10418" y="755356"/>
                </a:lnTo>
                <a:lnTo>
                  <a:pt x="30591" y="794367"/>
                </a:lnTo>
                <a:lnTo>
                  <a:pt x="61352" y="825131"/>
                </a:lnTo>
                <a:lnTo>
                  <a:pt x="100364" y="845305"/>
                </a:lnTo>
                <a:lnTo>
                  <a:pt x="145287" y="852551"/>
                </a:lnTo>
                <a:lnTo>
                  <a:pt x="7422388" y="852551"/>
                </a:lnTo>
                <a:lnTo>
                  <a:pt x="7467306" y="845305"/>
                </a:lnTo>
                <a:lnTo>
                  <a:pt x="7506317" y="825131"/>
                </a:lnTo>
                <a:lnTo>
                  <a:pt x="7537081" y="794367"/>
                </a:lnTo>
                <a:lnTo>
                  <a:pt x="7557255" y="755356"/>
                </a:lnTo>
                <a:lnTo>
                  <a:pt x="7564501" y="710438"/>
                </a:lnTo>
                <a:lnTo>
                  <a:pt x="7564501" y="142112"/>
                </a:lnTo>
                <a:lnTo>
                  <a:pt x="7557255" y="97194"/>
                </a:lnTo>
                <a:lnTo>
                  <a:pt x="7537081" y="58183"/>
                </a:lnTo>
                <a:lnTo>
                  <a:pt x="7506317" y="27419"/>
                </a:lnTo>
                <a:lnTo>
                  <a:pt x="7467306" y="7245"/>
                </a:lnTo>
                <a:lnTo>
                  <a:pt x="7422388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46682" y="946226"/>
            <a:ext cx="66446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KA1: </a:t>
            </a:r>
            <a:r>
              <a:rPr sz="4400" spc="-25" dirty="0"/>
              <a:t>Proyectos </a:t>
            </a:r>
            <a:r>
              <a:rPr sz="4400" dirty="0"/>
              <a:t>de</a:t>
            </a:r>
            <a:r>
              <a:rPr sz="4400" spc="-50" dirty="0"/>
              <a:t> </a:t>
            </a:r>
            <a:r>
              <a:rPr sz="4400" spc="-5" dirty="0"/>
              <a:t>movilidad</a:t>
            </a:r>
            <a:endParaRPr sz="4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064" y="1821179"/>
            <a:ext cx="1865376" cy="4046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3583" y="3537203"/>
            <a:ext cx="2930652" cy="2913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4423" y="1604772"/>
            <a:ext cx="1357884" cy="1357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97350" y="1625091"/>
            <a:ext cx="1272539" cy="1272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65723" y="1589023"/>
            <a:ext cx="2433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4F5F52"/>
                </a:solidFill>
              </a:rPr>
              <a:t>Curso</a:t>
            </a:r>
            <a:r>
              <a:rPr sz="2400" spc="-70" dirty="0">
                <a:solidFill>
                  <a:srgbClr val="4F5F52"/>
                </a:solidFill>
              </a:rPr>
              <a:t> </a:t>
            </a:r>
            <a:r>
              <a:rPr sz="2400" spc="-10" dirty="0">
                <a:solidFill>
                  <a:srgbClr val="4F5F52"/>
                </a:solidFill>
              </a:rPr>
              <a:t>estructurado</a:t>
            </a:r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4154423" y="3107435"/>
            <a:ext cx="1357884" cy="13578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97350" y="3126613"/>
            <a:ext cx="1272539" cy="12724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01667" y="4608576"/>
            <a:ext cx="1429512" cy="13578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43959" y="4628134"/>
            <a:ext cx="1343914" cy="12724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42240">
              <a:lnSpc>
                <a:spcPct val="101899"/>
              </a:lnSpc>
              <a:spcBef>
                <a:spcPts val="60"/>
              </a:spcBef>
            </a:pPr>
            <a:r>
              <a:rPr spc="-10" dirty="0"/>
              <a:t>desarrollo profesional de  </a:t>
            </a:r>
            <a:r>
              <a:rPr spc="-15" dirty="0"/>
              <a:t>profesores, directores </a:t>
            </a:r>
            <a:r>
              <a:rPr spc="-5" dirty="0"/>
              <a:t>y </a:t>
            </a:r>
            <a:r>
              <a:rPr spc="-15" dirty="0"/>
              <a:t>otro  </a:t>
            </a:r>
            <a:r>
              <a:rPr spc="-10" dirty="0"/>
              <a:t>personal</a:t>
            </a:r>
            <a:r>
              <a:rPr spc="5" dirty="0"/>
              <a:t> </a:t>
            </a:r>
            <a:r>
              <a:rPr spc="-10" dirty="0"/>
              <a:t>docente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Times New Roman"/>
              <a:cs typeface="Times New Roman"/>
            </a:endParaRPr>
          </a:p>
          <a:p>
            <a:pPr marL="50165">
              <a:lnSpc>
                <a:spcPct val="100000"/>
              </a:lnSpc>
              <a:spcBef>
                <a:spcPts val="5"/>
              </a:spcBef>
            </a:pPr>
            <a:r>
              <a:rPr sz="2400" b="1" i="1" spc="-5" dirty="0">
                <a:latin typeface="Calibri"/>
                <a:cs typeface="Calibri"/>
              </a:rPr>
              <a:t>Job</a:t>
            </a:r>
            <a:r>
              <a:rPr sz="2400" b="1" i="1" spc="-10" dirty="0">
                <a:latin typeface="Calibri"/>
                <a:cs typeface="Calibri"/>
              </a:rPr>
              <a:t> shadowing</a:t>
            </a:r>
            <a:endParaRPr sz="2400">
              <a:latin typeface="Calibri"/>
              <a:cs typeface="Calibri"/>
            </a:endParaRPr>
          </a:p>
          <a:p>
            <a:pPr marL="50165" marR="5080">
              <a:lnSpc>
                <a:spcPct val="91600"/>
              </a:lnSpc>
              <a:spcBef>
                <a:spcPts val="1080"/>
              </a:spcBef>
            </a:pPr>
            <a:r>
              <a:rPr spc="-10" dirty="0"/>
              <a:t>periodo </a:t>
            </a:r>
            <a:r>
              <a:rPr spc="-5" dirty="0"/>
              <a:t>de </a:t>
            </a:r>
            <a:r>
              <a:rPr spc="-10" dirty="0"/>
              <a:t>observación </a:t>
            </a:r>
            <a:r>
              <a:rPr spc="-5" dirty="0"/>
              <a:t>en  un </a:t>
            </a:r>
            <a:r>
              <a:rPr spc="-10" dirty="0"/>
              <a:t>centro escolar </a:t>
            </a:r>
            <a:r>
              <a:rPr spc="-5" dirty="0"/>
              <a:t>socio u </a:t>
            </a:r>
            <a:r>
              <a:rPr spc="-15" dirty="0"/>
              <a:t>otra  </a:t>
            </a:r>
            <a:r>
              <a:rPr spc="-10" dirty="0"/>
              <a:t>institución</a:t>
            </a:r>
            <a:r>
              <a:rPr spc="-20" dirty="0"/>
              <a:t> </a:t>
            </a:r>
            <a:r>
              <a:rPr spc="-15" dirty="0"/>
              <a:t>relevante</a:t>
            </a:r>
          </a:p>
          <a:p>
            <a:pPr>
              <a:lnSpc>
                <a:spcPct val="100000"/>
              </a:lnSpc>
            </a:pPr>
            <a:endParaRPr spc="-15" dirty="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Times New Roman"/>
              <a:cs typeface="Times New Roman"/>
            </a:endParaRPr>
          </a:p>
          <a:p>
            <a:pPr marL="4826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Docencia</a:t>
            </a:r>
            <a:endParaRPr sz="2400">
              <a:latin typeface="Calibri"/>
              <a:cs typeface="Calibri"/>
            </a:endParaRPr>
          </a:p>
          <a:p>
            <a:pPr marL="48260" marR="761365">
              <a:lnSpc>
                <a:spcPts val="1750"/>
              </a:lnSpc>
              <a:spcBef>
                <a:spcPts val="1120"/>
              </a:spcBef>
            </a:pPr>
            <a:r>
              <a:rPr spc="-5" dirty="0"/>
              <a:t>en un </a:t>
            </a:r>
            <a:r>
              <a:rPr spc="-15" dirty="0"/>
              <a:t>centro </a:t>
            </a:r>
            <a:r>
              <a:rPr spc="-10" dirty="0"/>
              <a:t>escolar  socio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919477" y="2290394"/>
            <a:ext cx="134937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Tipos</a:t>
            </a:r>
            <a:endParaRPr sz="2400">
              <a:latin typeface="Calibri"/>
              <a:cs typeface="Calibri"/>
            </a:endParaRPr>
          </a:p>
          <a:p>
            <a:pPr marL="58419" marR="48260" indent="-3175" algn="ctr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  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vilidad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 indent="66675" algn="ctr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(personal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escolar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personas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adultas)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0555" y="1168908"/>
            <a:ext cx="6918959" cy="943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46986" y="1179067"/>
            <a:ext cx="6626859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37180" marR="5080" indent="-2825115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Líneas básicas de un </a:t>
            </a:r>
            <a:r>
              <a:rPr sz="2800" spc="-20" dirty="0"/>
              <a:t>proyecto </a:t>
            </a:r>
            <a:r>
              <a:rPr sz="2800" spc="-5" dirty="0"/>
              <a:t>KA101 </a:t>
            </a:r>
            <a:r>
              <a:rPr sz="2800" spc="-20" dirty="0"/>
              <a:t>para </a:t>
            </a:r>
            <a:r>
              <a:rPr sz="2800" spc="-5" dirty="0"/>
              <a:t>mi  </a:t>
            </a:r>
            <a:r>
              <a:rPr sz="2800" spc="-15" dirty="0"/>
              <a:t>centro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1698117" y="2512567"/>
            <a:ext cx="65151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Qué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necesidades quiero cubrir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¿Por qué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las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quiero cubrir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 nivel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europeo?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Cursos de formación y/o periodos de</a:t>
            </a:r>
            <a:r>
              <a:rPr sz="24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observación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Resultados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esperados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116" y="1981200"/>
            <a:ext cx="2074164" cy="1278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26844" y="2299208"/>
            <a:ext cx="1076960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64135" marR="5080" indent="-52069">
              <a:lnSpc>
                <a:spcPts val="1970"/>
              </a:lnSpc>
              <a:spcBef>
                <a:spcPts val="32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Antes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la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8104" y="2360676"/>
            <a:ext cx="524256" cy="577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0395" y="2382647"/>
            <a:ext cx="438657" cy="4925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36847" y="2037588"/>
            <a:ext cx="2072639" cy="1278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66057" y="2355341"/>
            <a:ext cx="1014094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3655" marR="5080" indent="-21590">
              <a:lnSpc>
                <a:spcPts val="1970"/>
              </a:lnSpc>
              <a:spcBef>
                <a:spcPts val="325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Durante</a:t>
            </a:r>
            <a:r>
              <a:rPr sz="18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la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13120" y="2359151"/>
            <a:ext cx="498348" cy="5775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6427" y="2382139"/>
            <a:ext cx="413003" cy="4925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95288" y="1981200"/>
            <a:ext cx="2074164" cy="12786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864857" y="2299208"/>
            <a:ext cx="133667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95580" marR="5080" indent="-182880">
              <a:lnSpc>
                <a:spcPts val="1970"/>
              </a:lnSpc>
              <a:spcBef>
                <a:spcPts val="325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Después de</a:t>
            </a:r>
            <a:r>
              <a:rPr sz="18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la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1550" y="3573526"/>
            <a:ext cx="2160905" cy="1616075"/>
          </a:xfrm>
          <a:prstGeom prst="rect">
            <a:avLst/>
          </a:prstGeom>
          <a:solidFill>
            <a:srgbClr val="D9D9D9"/>
          </a:solidFill>
          <a:ln w="9525">
            <a:solidFill>
              <a:srgbClr val="ACACEB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Plan de</a:t>
            </a:r>
            <a:r>
              <a:rPr sz="14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Desarrollo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Europeo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Búsqueda de</a:t>
            </a:r>
            <a:r>
              <a:rPr sz="14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destinos</a:t>
            </a:r>
            <a:endParaRPr sz="1400">
              <a:latin typeface="Arial"/>
              <a:cs typeface="Arial"/>
            </a:endParaRPr>
          </a:p>
          <a:p>
            <a:pPr marL="91440" marR="104521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Selección</a:t>
            </a:r>
            <a:r>
              <a:rPr sz="1400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de  </a:t>
            </a: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participantes</a:t>
            </a:r>
            <a:endParaRPr sz="1400">
              <a:latin typeface="Arial"/>
              <a:cs typeface="Arial"/>
            </a:endParaRPr>
          </a:p>
          <a:p>
            <a:pPr marL="13081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Acuerdo de</a:t>
            </a:r>
            <a:r>
              <a:rPr sz="14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movilidad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72225" y="3611626"/>
            <a:ext cx="2232025" cy="2046605"/>
          </a:xfrm>
          <a:prstGeom prst="rect">
            <a:avLst/>
          </a:prstGeom>
          <a:solidFill>
            <a:srgbClr val="D9D9D9"/>
          </a:solidFill>
          <a:ln w="9525">
            <a:solidFill>
              <a:srgbClr val="ACACEB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Análisis y difusión</a:t>
            </a:r>
            <a:r>
              <a:rPr sz="14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de</a:t>
            </a:r>
            <a:endParaRPr sz="14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resultados</a:t>
            </a:r>
            <a:endParaRPr sz="1400">
              <a:latin typeface="Arial"/>
              <a:cs typeface="Arial"/>
            </a:endParaRPr>
          </a:p>
          <a:p>
            <a:pPr marL="92075" marR="446405">
              <a:lnSpc>
                <a:spcPct val="100000"/>
              </a:lnSpc>
              <a:spcBef>
                <a:spcPts val="600"/>
              </a:spcBef>
            </a:pP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Implementación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en</a:t>
            </a:r>
            <a:r>
              <a:rPr sz="14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el  centro</a:t>
            </a:r>
            <a:endParaRPr sz="1400">
              <a:latin typeface="Arial"/>
              <a:cs typeface="Arial"/>
            </a:endParaRPr>
          </a:p>
          <a:p>
            <a:pPr marL="92075" marR="337820">
              <a:lnSpc>
                <a:spcPct val="100000"/>
              </a:lnSpc>
              <a:spcBef>
                <a:spcPts val="600"/>
              </a:spcBef>
            </a:pP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Reconocimiento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de</a:t>
            </a:r>
            <a:r>
              <a:rPr sz="1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los  resultados del  aprendizaje:</a:t>
            </a:r>
            <a:r>
              <a:rPr sz="1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Europass</a:t>
            </a:r>
            <a:endParaRPr sz="14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605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Sostenibilidad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79901" y="3573526"/>
            <a:ext cx="2160905" cy="1908175"/>
          </a:xfrm>
          <a:prstGeom prst="rect">
            <a:avLst/>
          </a:prstGeom>
          <a:solidFill>
            <a:srgbClr val="D9D9D9"/>
          </a:solidFill>
          <a:ln w="9525">
            <a:solidFill>
              <a:srgbClr val="ACACEB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Plan de</a:t>
            </a:r>
            <a:r>
              <a:rPr sz="14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actividades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Difusión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Seguimiento</a:t>
            </a:r>
            <a:endParaRPr sz="1400">
              <a:latin typeface="Arial"/>
              <a:cs typeface="Arial"/>
            </a:endParaRPr>
          </a:p>
          <a:p>
            <a:pPr marL="91440" marR="155575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Impacto en la</a:t>
            </a:r>
            <a:r>
              <a:rPr sz="1400" spc="-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institución  de</a:t>
            </a:r>
            <a:r>
              <a:rPr sz="14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destino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Evaluación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de</a:t>
            </a:r>
            <a:r>
              <a:rPr sz="14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la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movilidad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8962" y="1125600"/>
            <a:ext cx="7995284" cy="476250"/>
          </a:xfrm>
          <a:custGeom>
            <a:avLst/>
            <a:gdLst/>
            <a:ahLst/>
            <a:cxnLst/>
            <a:rect l="l" t="t" r="r" b="b"/>
            <a:pathLst>
              <a:path w="7995284" h="476250">
                <a:moveTo>
                  <a:pt x="7994738" y="396748"/>
                </a:moveTo>
                <a:lnTo>
                  <a:pt x="3200" y="396748"/>
                </a:lnTo>
                <a:lnTo>
                  <a:pt x="9437" y="427708"/>
                </a:lnTo>
                <a:lnTo>
                  <a:pt x="26447" y="452977"/>
                </a:lnTo>
                <a:lnTo>
                  <a:pt x="51677" y="470007"/>
                </a:lnTo>
                <a:lnTo>
                  <a:pt x="82575" y="476250"/>
                </a:lnTo>
                <a:lnTo>
                  <a:pt x="7915236" y="476250"/>
                </a:lnTo>
                <a:lnTo>
                  <a:pt x="7946197" y="470007"/>
                </a:lnTo>
                <a:lnTo>
                  <a:pt x="7971466" y="452977"/>
                </a:lnTo>
                <a:lnTo>
                  <a:pt x="7988496" y="427708"/>
                </a:lnTo>
                <a:lnTo>
                  <a:pt x="7994738" y="396748"/>
                </a:lnTo>
                <a:close/>
              </a:path>
              <a:path w="7995284" h="476250">
                <a:moveTo>
                  <a:pt x="7915236" y="0"/>
                </a:moveTo>
                <a:lnTo>
                  <a:pt x="82575" y="0"/>
                </a:lnTo>
                <a:lnTo>
                  <a:pt x="51677" y="6223"/>
                </a:lnTo>
                <a:lnTo>
                  <a:pt x="26447" y="23209"/>
                </a:lnTo>
                <a:lnTo>
                  <a:pt x="9437" y="48434"/>
                </a:lnTo>
                <a:lnTo>
                  <a:pt x="3200" y="79375"/>
                </a:lnTo>
                <a:lnTo>
                  <a:pt x="3200" y="277749"/>
                </a:lnTo>
                <a:lnTo>
                  <a:pt x="0" y="300354"/>
                </a:lnTo>
                <a:lnTo>
                  <a:pt x="3200" y="396875"/>
                </a:lnTo>
                <a:lnTo>
                  <a:pt x="7994738" y="396748"/>
                </a:lnTo>
                <a:lnTo>
                  <a:pt x="7994738" y="79375"/>
                </a:lnTo>
                <a:lnTo>
                  <a:pt x="7988496" y="48434"/>
                </a:lnTo>
                <a:lnTo>
                  <a:pt x="7971466" y="23209"/>
                </a:lnTo>
                <a:lnTo>
                  <a:pt x="7946197" y="6223"/>
                </a:lnTo>
                <a:lnTo>
                  <a:pt x="7915236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8962" y="1125600"/>
            <a:ext cx="7995284" cy="476250"/>
          </a:xfrm>
          <a:custGeom>
            <a:avLst/>
            <a:gdLst/>
            <a:ahLst/>
            <a:cxnLst/>
            <a:rect l="l" t="t" r="r" b="b"/>
            <a:pathLst>
              <a:path w="7995284" h="476250">
                <a:moveTo>
                  <a:pt x="3200" y="79375"/>
                </a:moveTo>
                <a:lnTo>
                  <a:pt x="9437" y="48434"/>
                </a:lnTo>
                <a:lnTo>
                  <a:pt x="26447" y="23209"/>
                </a:lnTo>
                <a:lnTo>
                  <a:pt x="51677" y="6223"/>
                </a:lnTo>
                <a:lnTo>
                  <a:pt x="82575" y="0"/>
                </a:lnTo>
                <a:lnTo>
                  <a:pt x="1335112" y="0"/>
                </a:lnTo>
                <a:lnTo>
                  <a:pt x="3332949" y="0"/>
                </a:lnTo>
                <a:lnTo>
                  <a:pt x="7915236" y="0"/>
                </a:lnTo>
                <a:lnTo>
                  <a:pt x="7946197" y="6223"/>
                </a:lnTo>
                <a:lnTo>
                  <a:pt x="7971466" y="23209"/>
                </a:lnTo>
                <a:lnTo>
                  <a:pt x="7988496" y="48434"/>
                </a:lnTo>
                <a:lnTo>
                  <a:pt x="7994738" y="79375"/>
                </a:lnTo>
                <a:lnTo>
                  <a:pt x="7994738" y="277749"/>
                </a:lnTo>
                <a:lnTo>
                  <a:pt x="7994738" y="396875"/>
                </a:lnTo>
                <a:lnTo>
                  <a:pt x="7988496" y="427708"/>
                </a:lnTo>
                <a:lnTo>
                  <a:pt x="7971466" y="452977"/>
                </a:lnTo>
                <a:lnTo>
                  <a:pt x="7946197" y="470007"/>
                </a:lnTo>
                <a:lnTo>
                  <a:pt x="7915236" y="476250"/>
                </a:lnTo>
                <a:lnTo>
                  <a:pt x="3332949" y="476250"/>
                </a:lnTo>
                <a:lnTo>
                  <a:pt x="1335112" y="476250"/>
                </a:lnTo>
                <a:lnTo>
                  <a:pt x="82575" y="476250"/>
                </a:lnTo>
                <a:lnTo>
                  <a:pt x="51677" y="470007"/>
                </a:lnTo>
                <a:lnTo>
                  <a:pt x="26447" y="452977"/>
                </a:lnTo>
                <a:lnTo>
                  <a:pt x="9437" y="427708"/>
                </a:lnTo>
                <a:lnTo>
                  <a:pt x="3200" y="396748"/>
                </a:lnTo>
                <a:lnTo>
                  <a:pt x="0" y="300354"/>
                </a:lnTo>
                <a:lnTo>
                  <a:pt x="3200" y="277749"/>
                </a:lnTo>
                <a:lnTo>
                  <a:pt x="3200" y="79375"/>
                </a:lnTo>
                <a:close/>
              </a:path>
            </a:pathLst>
          </a:custGeom>
          <a:ln w="9525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966086" y="1165352"/>
            <a:ext cx="56413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-10" dirty="0">
                <a:latin typeface="Calibri"/>
                <a:cs typeface="Calibri"/>
              </a:rPr>
              <a:t>Consideraciones </a:t>
            </a:r>
            <a:r>
              <a:rPr sz="2200" b="0" spc="-20" dirty="0">
                <a:latin typeface="Calibri"/>
                <a:cs typeface="Calibri"/>
              </a:rPr>
              <a:t>para </a:t>
            </a:r>
            <a:r>
              <a:rPr sz="2200" b="0" spc="-5" dirty="0">
                <a:latin typeface="Calibri"/>
                <a:cs typeface="Calibri"/>
              </a:rPr>
              <a:t>la </a:t>
            </a:r>
            <a:r>
              <a:rPr sz="2200" b="0" spc="-10" dirty="0">
                <a:latin typeface="Calibri"/>
                <a:cs typeface="Calibri"/>
              </a:rPr>
              <a:t>redacción </a:t>
            </a:r>
            <a:r>
              <a:rPr sz="2200" b="0" spc="-5" dirty="0">
                <a:latin typeface="Calibri"/>
                <a:cs typeface="Calibri"/>
              </a:rPr>
              <a:t>de un</a:t>
            </a:r>
            <a:r>
              <a:rPr sz="2200" b="0" spc="65" dirty="0">
                <a:latin typeface="Calibri"/>
                <a:cs typeface="Calibri"/>
              </a:rPr>
              <a:t> </a:t>
            </a:r>
            <a:r>
              <a:rPr sz="2200" b="0" spc="-20" dirty="0">
                <a:latin typeface="Calibri"/>
                <a:cs typeface="Calibri"/>
              </a:rPr>
              <a:t>proyecto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4001" y="1865376"/>
            <a:ext cx="3311525" cy="411480"/>
          </a:xfrm>
          <a:custGeom>
            <a:avLst/>
            <a:gdLst/>
            <a:ahLst/>
            <a:cxnLst/>
            <a:rect l="l" t="t" r="r" b="b"/>
            <a:pathLst>
              <a:path w="3311525" h="411480">
                <a:moveTo>
                  <a:pt x="3285871" y="0"/>
                </a:moveTo>
                <a:lnTo>
                  <a:pt x="25526" y="0"/>
                </a:lnTo>
                <a:lnTo>
                  <a:pt x="15591" y="2006"/>
                </a:lnTo>
                <a:lnTo>
                  <a:pt x="7477" y="7477"/>
                </a:lnTo>
                <a:lnTo>
                  <a:pt x="2006" y="15591"/>
                </a:lnTo>
                <a:lnTo>
                  <a:pt x="0" y="25526"/>
                </a:lnTo>
                <a:lnTo>
                  <a:pt x="0" y="385445"/>
                </a:lnTo>
                <a:lnTo>
                  <a:pt x="2006" y="395454"/>
                </a:lnTo>
                <a:lnTo>
                  <a:pt x="7477" y="403606"/>
                </a:lnTo>
                <a:lnTo>
                  <a:pt x="15591" y="409090"/>
                </a:lnTo>
                <a:lnTo>
                  <a:pt x="25526" y="411099"/>
                </a:lnTo>
                <a:lnTo>
                  <a:pt x="3285871" y="411099"/>
                </a:lnTo>
                <a:lnTo>
                  <a:pt x="3295826" y="409090"/>
                </a:lnTo>
                <a:lnTo>
                  <a:pt x="3303984" y="403606"/>
                </a:lnTo>
                <a:lnTo>
                  <a:pt x="3309498" y="395454"/>
                </a:lnTo>
                <a:lnTo>
                  <a:pt x="3311525" y="385445"/>
                </a:lnTo>
                <a:lnTo>
                  <a:pt x="3311525" y="25526"/>
                </a:lnTo>
                <a:lnTo>
                  <a:pt x="3309498" y="15591"/>
                </a:lnTo>
                <a:lnTo>
                  <a:pt x="3303984" y="7477"/>
                </a:lnTo>
                <a:lnTo>
                  <a:pt x="3295826" y="2006"/>
                </a:lnTo>
                <a:lnTo>
                  <a:pt x="328587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4001" y="1865376"/>
            <a:ext cx="3311525" cy="411480"/>
          </a:xfrm>
          <a:custGeom>
            <a:avLst/>
            <a:gdLst/>
            <a:ahLst/>
            <a:cxnLst/>
            <a:rect l="l" t="t" r="r" b="b"/>
            <a:pathLst>
              <a:path w="3311525" h="411480">
                <a:moveTo>
                  <a:pt x="0" y="25526"/>
                </a:moveTo>
                <a:lnTo>
                  <a:pt x="2006" y="15591"/>
                </a:lnTo>
                <a:lnTo>
                  <a:pt x="7477" y="7477"/>
                </a:lnTo>
                <a:lnTo>
                  <a:pt x="15591" y="2006"/>
                </a:lnTo>
                <a:lnTo>
                  <a:pt x="25526" y="0"/>
                </a:lnTo>
                <a:lnTo>
                  <a:pt x="3285871" y="0"/>
                </a:lnTo>
                <a:lnTo>
                  <a:pt x="3295826" y="2006"/>
                </a:lnTo>
                <a:lnTo>
                  <a:pt x="3303984" y="7477"/>
                </a:lnTo>
                <a:lnTo>
                  <a:pt x="3309498" y="15591"/>
                </a:lnTo>
                <a:lnTo>
                  <a:pt x="3311525" y="25526"/>
                </a:lnTo>
                <a:lnTo>
                  <a:pt x="3311525" y="385445"/>
                </a:lnTo>
                <a:lnTo>
                  <a:pt x="3309498" y="395454"/>
                </a:lnTo>
                <a:lnTo>
                  <a:pt x="3303984" y="403605"/>
                </a:lnTo>
                <a:lnTo>
                  <a:pt x="3295826" y="409090"/>
                </a:lnTo>
                <a:lnTo>
                  <a:pt x="3285871" y="411099"/>
                </a:lnTo>
                <a:lnTo>
                  <a:pt x="25526" y="411099"/>
                </a:lnTo>
                <a:lnTo>
                  <a:pt x="15591" y="409090"/>
                </a:lnTo>
                <a:lnTo>
                  <a:pt x="7477" y="403606"/>
                </a:lnTo>
                <a:lnTo>
                  <a:pt x="2006" y="395454"/>
                </a:lnTo>
                <a:lnTo>
                  <a:pt x="0" y="385445"/>
                </a:lnTo>
                <a:lnTo>
                  <a:pt x="0" y="25526"/>
                </a:lnTo>
                <a:close/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21429" y="1898650"/>
            <a:ext cx="29197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F5F52"/>
                </a:solidFill>
                <a:latin typeface="Arial"/>
                <a:cs typeface="Arial"/>
              </a:rPr>
              <a:t>Proyectos </a:t>
            </a:r>
            <a:r>
              <a:rPr sz="2000" dirty="0">
                <a:solidFill>
                  <a:srgbClr val="4F5F52"/>
                </a:solidFill>
                <a:latin typeface="Arial"/>
                <a:cs typeface="Arial"/>
              </a:rPr>
              <a:t>de 1 a 2</a:t>
            </a:r>
            <a:r>
              <a:rPr sz="2000" spc="-70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F5F52"/>
                </a:solidFill>
                <a:latin typeface="Arial"/>
                <a:cs typeface="Arial"/>
              </a:rPr>
              <a:t>años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38212" y="3860800"/>
            <a:ext cx="5545455" cy="2278380"/>
          </a:xfrm>
          <a:custGeom>
            <a:avLst/>
            <a:gdLst/>
            <a:ahLst/>
            <a:cxnLst/>
            <a:rect l="l" t="t" r="r" b="b"/>
            <a:pathLst>
              <a:path w="5545455" h="2278379">
                <a:moveTo>
                  <a:pt x="5526722" y="0"/>
                </a:moveTo>
                <a:lnTo>
                  <a:pt x="18427" y="0"/>
                </a:lnTo>
                <a:lnTo>
                  <a:pt x="11256" y="1448"/>
                </a:lnTo>
                <a:lnTo>
                  <a:pt x="5399" y="5397"/>
                </a:lnTo>
                <a:lnTo>
                  <a:pt x="1448" y="11251"/>
                </a:lnTo>
                <a:lnTo>
                  <a:pt x="0" y="18414"/>
                </a:lnTo>
                <a:lnTo>
                  <a:pt x="0" y="2259634"/>
                </a:lnTo>
                <a:lnTo>
                  <a:pt x="1448" y="2266805"/>
                </a:lnTo>
                <a:lnTo>
                  <a:pt x="5399" y="2272663"/>
                </a:lnTo>
                <a:lnTo>
                  <a:pt x="11256" y="2276613"/>
                </a:lnTo>
                <a:lnTo>
                  <a:pt x="18427" y="2278062"/>
                </a:lnTo>
                <a:lnTo>
                  <a:pt x="5526722" y="2278062"/>
                </a:lnTo>
                <a:lnTo>
                  <a:pt x="5533886" y="2276613"/>
                </a:lnTo>
                <a:lnTo>
                  <a:pt x="5539740" y="2272663"/>
                </a:lnTo>
                <a:lnTo>
                  <a:pt x="5543688" y="2266805"/>
                </a:lnTo>
                <a:lnTo>
                  <a:pt x="5545137" y="2259634"/>
                </a:lnTo>
                <a:lnTo>
                  <a:pt x="5545137" y="18414"/>
                </a:lnTo>
                <a:lnTo>
                  <a:pt x="5543688" y="11251"/>
                </a:lnTo>
                <a:lnTo>
                  <a:pt x="5539740" y="5397"/>
                </a:lnTo>
                <a:lnTo>
                  <a:pt x="5533886" y="1448"/>
                </a:lnTo>
                <a:lnTo>
                  <a:pt x="552672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8212" y="3860800"/>
            <a:ext cx="5545455" cy="2278380"/>
          </a:xfrm>
          <a:custGeom>
            <a:avLst/>
            <a:gdLst/>
            <a:ahLst/>
            <a:cxnLst/>
            <a:rect l="l" t="t" r="r" b="b"/>
            <a:pathLst>
              <a:path w="5545455" h="2278379">
                <a:moveTo>
                  <a:pt x="0" y="18414"/>
                </a:moveTo>
                <a:lnTo>
                  <a:pt x="1448" y="11251"/>
                </a:lnTo>
                <a:lnTo>
                  <a:pt x="5399" y="5397"/>
                </a:lnTo>
                <a:lnTo>
                  <a:pt x="11256" y="1448"/>
                </a:lnTo>
                <a:lnTo>
                  <a:pt x="18427" y="0"/>
                </a:lnTo>
                <a:lnTo>
                  <a:pt x="5526722" y="0"/>
                </a:lnTo>
                <a:lnTo>
                  <a:pt x="5533886" y="1448"/>
                </a:lnTo>
                <a:lnTo>
                  <a:pt x="5539740" y="5397"/>
                </a:lnTo>
                <a:lnTo>
                  <a:pt x="5543688" y="11251"/>
                </a:lnTo>
                <a:lnTo>
                  <a:pt x="5545137" y="18414"/>
                </a:lnTo>
                <a:lnTo>
                  <a:pt x="5545137" y="2259634"/>
                </a:lnTo>
                <a:lnTo>
                  <a:pt x="5543688" y="2266805"/>
                </a:lnTo>
                <a:lnTo>
                  <a:pt x="5539740" y="2272663"/>
                </a:lnTo>
                <a:lnTo>
                  <a:pt x="5533886" y="2276613"/>
                </a:lnTo>
                <a:lnTo>
                  <a:pt x="5526722" y="2278062"/>
                </a:lnTo>
                <a:lnTo>
                  <a:pt x="18427" y="2278062"/>
                </a:lnTo>
                <a:lnTo>
                  <a:pt x="11256" y="2276613"/>
                </a:lnTo>
                <a:lnTo>
                  <a:pt x="5399" y="2272663"/>
                </a:lnTo>
                <a:lnTo>
                  <a:pt x="1448" y="2266805"/>
                </a:lnTo>
                <a:lnTo>
                  <a:pt x="0" y="2259634"/>
                </a:lnTo>
                <a:lnTo>
                  <a:pt x="0" y="18414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22400" y="3818661"/>
            <a:ext cx="4178935" cy="22663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b="1" spc="-5" dirty="0">
                <a:solidFill>
                  <a:srgbClr val="4F5F52"/>
                </a:solidFill>
                <a:latin typeface="Arial"/>
                <a:cs typeface="Arial"/>
              </a:rPr>
              <a:t>Financiación por</a:t>
            </a:r>
            <a:r>
              <a:rPr sz="1600" b="1" spc="50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4F5F52"/>
                </a:solidFill>
                <a:latin typeface="Arial"/>
                <a:cs typeface="Arial"/>
              </a:rPr>
              <a:t>partidas</a:t>
            </a:r>
            <a:endParaRPr sz="1600">
              <a:latin typeface="Arial"/>
              <a:cs typeface="Arial"/>
            </a:endParaRPr>
          </a:p>
          <a:p>
            <a:pPr marL="598170" indent="-128270">
              <a:lnSpc>
                <a:spcPct val="100000"/>
              </a:lnSpc>
              <a:spcBef>
                <a:spcPts val="600"/>
              </a:spcBef>
              <a:buChar char="•"/>
              <a:tabLst>
                <a:tab pos="598805" algn="l"/>
              </a:tabLst>
            </a:pPr>
            <a:r>
              <a:rPr sz="1600" spc="-10" dirty="0">
                <a:solidFill>
                  <a:srgbClr val="4F5F52"/>
                </a:solidFill>
                <a:latin typeface="Arial"/>
                <a:cs typeface="Arial"/>
              </a:rPr>
              <a:t>Viaje</a:t>
            </a:r>
            <a:endParaRPr sz="1600">
              <a:latin typeface="Arial"/>
              <a:cs typeface="Arial"/>
            </a:endParaRPr>
          </a:p>
          <a:p>
            <a:pPr marL="587375" indent="-117475">
              <a:lnSpc>
                <a:spcPct val="100000"/>
              </a:lnSpc>
              <a:spcBef>
                <a:spcPts val="600"/>
              </a:spcBef>
              <a:buChar char="•"/>
              <a:tabLst>
                <a:tab pos="588010" algn="l"/>
              </a:tabLst>
            </a:pPr>
            <a:r>
              <a:rPr sz="1600" spc="-10" dirty="0">
                <a:solidFill>
                  <a:srgbClr val="4F5F52"/>
                </a:solidFill>
                <a:latin typeface="Arial"/>
                <a:cs typeface="Arial"/>
              </a:rPr>
              <a:t>Apoyo</a:t>
            </a:r>
            <a:r>
              <a:rPr sz="1600" spc="5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organizativo</a:t>
            </a:r>
            <a:endParaRPr sz="1600">
              <a:latin typeface="Arial"/>
              <a:cs typeface="Arial"/>
            </a:endParaRPr>
          </a:p>
          <a:p>
            <a:pPr marL="587375" indent="-117475">
              <a:lnSpc>
                <a:spcPct val="100000"/>
              </a:lnSpc>
              <a:spcBef>
                <a:spcPts val="600"/>
              </a:spcBef>
              <a:buChar char="•"/>
              <a:tabLst>
                <a:tab pos="588010" algn="l"/>
              </a:tabLst>
            </a:pPr>
            <a:r>
              <a:rPr sz="1600" spc="-15" dirty="0">
                <a:solidFill>
                  <a:srgbClr val="4F5F52"/>
                </a:solidFill>
                <a:latin typeface="Arial"/>
                <a:cs typeface="Arial"/>
              </a:rPr>
              <a:t>Ayuda</a:t>
            </a:r>
            <a:r>
              <a:rPr sz="1600" spc="5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individual</a:t>
            </a:r>
            <a:endParaRPr sz="1600">
              <a:latin typeface="Arial"/>
              <a:cs typeface="Arial"/>
            </a:endParaRPr>
          </a:p>
          <a:p>
            <a:pPr marL="594995" indent="-125095">
              <a:lnSpc>
                <a:spcPct val="100000"/>
              </a:lnSpc>
              <a:spcBef>
                <a:spcPts val="600"/>
              </a:spcBef>
              <a:buChar char="•"/>
              <a:tabLst>
                <a:tab pos="595630" algn="l"/>
              </a:tabLst>
            </a:pPr>
            <a:r>
              <a:rPr sz="1600" spc="-40" dirty="0">
                <a:solidFill>
                  <a:srgbClr val="4F5F52"/>
                </a:solidFill>
                <a:latin typeface="Arial"/>
                <a:cs typeface="Arial"/>
              </a:rPr>
              <a:t>Tasas </a:t>
            </a: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de cursos (en su</a:t>
            </a:r>
            <a:r>
              <a:rPr sz="1600" spc="75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caso)</a:t>
            </a:r>
            <a:endParaRPr sz="1600">
              <a:latin typeface="Arial"/>
              <a:cs typeface="Arial"/>
            </a:endParaRPr>
          </a:p>
          <a:p>
            <a:pPr marL="598170" indent="-128270">
              <a:lnSpc>
                <a:spcPct val="100000"/>
              </a:lnSpc>
              <a:spcBef>
                <a:spcPts val="600"/>
              </a:spcBef>
              <a:buChar char="•"/>
              <a:tabLst>
                <a:tab pos="598805" algn="l"/>
              </a:tabLst>
            </a:pP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Necesidades especiales</a:t>
            </a:r>
            <a:r>
              <a:rPr sz="1600" spc="-10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(discapacidad)</a:t>
            </a:r>
            <a:endParaRPr sz="1600">
              <a:latin typeface="Arial"/>
              <a:cs typeface="Arial"/>
            </a:endParaRPr>
          </a:p>
          <a:p>
            <a:pPr marL="598170" indent="-128270">
              <a:lnSpc>
                <a:spcPct val="100000"/>
              </a:lnSpc>
              <a:spcBef>
                <a:spcPts val="600"/>
              </a:spcBef>
              <a:buChar char="•"/>
              <a:tabLst>
                <a:tab pos="598805" algn="l"/>
              </a:tabLst>
            </a:pP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Costes excepcionales (en su</a:t>
            </a:r>
            <a:r>
              <a:rPr sz="1600" spc="25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4F5F52"/>
                </a:solidFill>
                <a:latin typeface="Arial"/>
                <a:cs typeface="Arial"/>
              </a:rPr>
              <a:t>caso)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4001" y="2586101"/>
            <a:ext cx="4100829" cy="411480"/>
          </a:xfrm>
          <a:custGeom>
            <a:avLst/>
            <a:gdLst/>
            <a:ahLst/>
            <a:cxnLst/>
            <a:rect l="l" t="t" r="r" b="b"/>
            <a:pathLst>
              <a:path w="4100829" h="411480">
                <a:moveTo>
                  <a:pt x="4074795" y="0"/>
                </a:moveTo>
                <a:lnTo>
                  <a:pt x="25526" y="0"/>
                </a:lnTo>
                <a:lnTo>
                  <a:pt x="15591" y="2006"/>
                </a:lnTo>
                <a:lnTo>
                  <a:pt x="7477" y="7477"/>
                </a:lnTo>
                <a:lnTo>
                  <a:pt x="2006" y="15591"/>
                </a:lnTo>
                <a:lnTo>
                  <a:pt x="0" y="25526"/>
                </a:lnTo>
                <a:lnTo>
                  <a:pt x="0" y="385445"/>
                </a:lnTo>
                <a:lnTo>
                  <a:pt x="2006" y="395454"/>
                </a:lnTo>
                <a:lnTo>
                  <a:pt x="7477" y="403606"/>
                </a:lnTo>
                <a:lnTo>
                  <a:pt x="15591" y="409090"/>
                </a:lnTo>
                <a:lnTo>
                  <a:pt x="25526" y="411099"/>
                </a:lnTo>
                <a:lnTo>
                  <a:pt x="4074795" y="411099"/>
                </a:lnTo>
                <a:lnTo>
                  <a:pt x="4084804" y="409090"/>
                </a:lnTo>
                <a:lnTo>
                  <a:pt x="4092955" y="403606"/>
                </a:lnTo>
                <a:lnTo>
                  <a:pt x="4098440" y="395454"/>
                </a:lnTo>
                <a:lnTo>
                  <a:pt x="4100449" y="385445"/>
                </a:lnTo>
                <a:lnTo>
                  <a:pt x="4100449" y="25526"/>
                </a:lnTo>
                <a:lnTo>
                  <a:pt x="4098440" y="15591"/>
                </a:lnTo>
                <a:lnTo>
                  <a:pt x="4092956" y="7477"/>
                </a:lnTo>
                <a:lnTo>
                  <a:pt x="4084804" y="2006"/>
                </a:lnTo>
                <a:lnTo>
                  <a:pt x="407479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4001" y="2586101"/>
            <a:ext cx="4100829" cy="411480"/>
          </a:xfrm>
          <a:custGeom>
            <a:avLst/>
            <a:gdLst/>
            <a:ahLst/>
            <a:cxnLst/>
            <a:rect l="l" t="t" r="r" b="b"/>
            <a:pathLst>
              <a:path w="4100829" h="411480">
                <a:moveTo>
                  <a:pt x="0" y="25526"/>
                </a:moveTo>
                <a:lnTo>
                  <a:pt x="2006" y="15591"/>
                </a:lnTo>
                <a:lnTo>
                  <a:pt x="7477" y="7477"/>
                </a:lnTo>
                <a:lnTo>
                  <a:pt x="15591" y="2006"/>
                </a:lnTo>
                <a:lnTo>
                  <a:pt x="25526" y="0"/>
                </a:lnTo>
                <a:lnTo>
                  <a:pt x="4074795" y="0"/>
                </a:lnTo>
                <a:lnTo>
                  <a:pt x="4084804" y="2006"/>
                </a:lnTo>
                <a:lnTo>
                  <a:pt x="4092956" y="7477"/>
                </a:lnTo>
                <a:lnTo>
                  <a:pt x="4098440" y="15591"/>
                </a:lnTo>
                <a:lnTo>
                  <a:pt x="4100449" y="25526"/>
                </a:lnTo>
                <a:lnTo>
                  <a:pt x="4100449" y="385445"/>
                </a:lnTo>
                <a:lnTo>
                  <a:pt x="4098440" y="395454"/>
                </a:lnTo>
                <a:lnTo>
                  <a:pt x="4092955" y="403605"/>
                </a:lnTo>
                <a:lnTo>
                  <a:pt x="4084804" y="409090"/>
                </a:lnTo>
                <a:lnTo>
                  <a:pt x="4074795" y="411099"/>
                </a:lnTo>
                <a:lnTo>
                  <a:pt x="25526" y="411099"/>
                </a:lnTo>
                <a:lnTo>
                  <a:pt x="15591" y="409090"/>
                </a:lnTo>
                <a:lnTo>
                  <a:pt x="7477" y="403606"/>
                </a:lnTo>
                <a:lnTo>
                  <a:pt x="2006" y="395454"/>
                </a:lnTo>
                <a:lnTo>
                  <a:pt x="0" y="385445"/>
                </a:lnTo>
                <a:lnTo>
                  <a:pt x="0" y="25526"/>
                </a:lnTo>
                <a:close/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20846" y="2619501"/>
            <a:ext cx="37623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4F5F52"/>
                </a:solidFill>
                <a:latin typeface="Arial"/>
                <a:cs typeface="Arial"/>
              </a:rPr>
              <a:t>Movilidad </a:t>
            </a:r>
            <a:r>
              <a:rPr sz="2000" b="1" dirty="0">
                <a:solidFill>
                  <a:srgbClr val="4F5F52"/>
                </a:solidFill>
                <a:latin typeface="Arial"/>
                <a:cs typeface="Arial"/>
              </a:rPr>
              <a:t>docentes: 2 - 60</a:t>
            </a:r>
            <a:r>
              <a:rPr sz="2000" b="1" spc="-80" dirty="0">
                <a:solidFill>
                  <a:srgbClr val="4F5F52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F5F52"/>
                </a:solidFill>
                <a:latin typeface="Arial"/>
                <a:cs typeface="Arial"/>
              </a:rPr>
              <a:t>días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80126" y="3763962"/>
            <a:ext cx="3024124" cy="3025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8887" y="1196847"/>
            <a:ext cx="2520950" cy="25194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1075" y="908050"/>
            <a:ext cx="5986145" cy="1395730"/>
          </a:xfrm>
          <a:custGeom>
            <a:avLst/>
            <a:gdLst/>
            <a:ahLst/>
            <a:cxnLst/>
            <a:rect l="l" t="t" r="r" b="b"/>
            <a:pathLst>
              <a:path w="5986145" h="1395730">
                <a:moveTo>
                  <a:pt x="0" y="232537"/>
                </a:moveTo>
                <a:lnTo>
                  <a:pt x="4725" y="185681"/>
                </a:lnTo>
                <a:lnTo>
                  <a:pt x="18276" y="142035"/>
                </a:lnTo>
                <a:lnTo>
                  <a:pt x="39720" y="102536"/>
                </a:lnTo>
                <a:lnTo>
                  <a:pt x="68119" y="68119"/>
                </a:lnTo>
                <a:lnTo>
                  <a:pt x="102540" y="39721"/>
                </a:lnTo>
                <a:lnTo>
                  <a:pt x="142046" y="18278"/>
                </a:lnTo>
                <a:lnTo>
                  <a:pt x="185703" y="4725"/>
                </a:lnTo>
                <a:lnTo>
                  <a:pt x="232575" y="0"/>
                </a:lnTo>
                <a:lnTo>
                  <a:pt x="3417062" y="0"/>
                </a:lnTo>
                <a:lnTo>
                  <a:pt x="4881626" y="0"/>
                </a:lnTo>
                <a:lnTo>
                  <a:pt x="5625338" y="0"/>
                </a:lnTo>
                <a:lnTo>
                  <a:pt x="5672193" y="4725"/>
                </a:lnTo>
                <a:lnTo>
                  <a:pt x="5715839" y="18278"/>
                </a:lnTo>
                <a:lnTo>
                  <a:pt x="5755338" y="39721"/>
                </a:lnTo>
                <a:lnTo>
                  <a:pt x="5789755" y="68119"/>
                </a:lnTo>
                <a:lnTo>
                  <a:pt x="5818153" y="102536"/>
                </a:lnTo>
                <a:lnTo>
                  <a:pt x="5839596" y="142035"/>
                </a:lnTo>
                <a:lnTo>
                  <a:pt x="5853149" y="185681"/>
                </a:lnTo>
                <a:lnTo>
                  <a:pt x="5857875" y="232537"/>
                </a:lnTo>
                <a:lnTo>
                  <a:pt x="5857875" y="813942"/>
                </a:lnTo>
                <a:lnTo>
                  <a:pt x="5986145" y="1150747"/>
                </a:lnTo>
                <a:lnTo>
                  <a:pt x="5857875" y="1162812"/>
                </a:lnTo>
                <a:lnTo>
                  <a:pt x="5853149" y="1209709"/>
                </a:lnTo>
                <a:lnTo>
                  <a:pt x="5839596" y="1253386"/>
                </a:lnTo>
                <a:lnTo>
                  <a:pt x="5818153" y="1292908"/>
                </a:lnTo>
                <a:lnTo>
                  <a:pt x="5789755" y="1327340"/>
                </a:lnTo>
                <a:lnTo>
                  <a:pt x="5755338" y="1355747"/>
                </a:lnTo>
                <a:lnTo>
                  <a:pt x="5715839" y="1377195"/>
                </a:lnTo>
                <a:lnTo>
                  <a:pt x="5672193" y="1390750"/>
                </a:lnTo>
                <a:lnTo>
                  <a:pt x="5625338" y="1395476"/>
                </a:lnTo>
                <a:lnTo>
                  <a:pt x="4881626" y="1395476"/>
                </a:lnTo>
                <a:lnTo>
                  <a:pt x="3417062" y="1395476"/>
                </a:lnTo>
                <a:lnTo>
                  <a:pt x="232575" y="1395476"/>
                </a:lnTo>
                <a:lnTo>
                  <a:pt x="185703" y="1390750"/>
                </a:lnTo>
                <a:lnTo>
                  <a:pt x="142046" y="1377195"/>
                </a:lnTo>
                <a:lnTo>
                  <a:pt x="102540" y="1355747"/>
                </a:lnTo>
                <a:lnTo>
                  <a:pt x="68119" y="1327340"/>
                </a:lnTo>
                <a:lnTo>
                  <a:pt x="39720" y="1292908"/>
                </a:lnTo>
                <a:lnTo>
                  <a:pt x="18276" y="1253386"/>
                </a:lnTo>
                <a:lnTo>
                  <a:pt x="4725" y="1209709"/>
                </a:lnTo>
                <a:lnTo>
                  <a:pt x="0" y="1162812"/>
                </a:lnTo>
                <a:lnTo>
                  <a:pt x="0" y="813942"/>
                </a:lnTo>
                <a:lnTo>
                  <a:pt x="0" y="232537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8166" y="994028"/>
            <a:ext cx="2146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34618B"/>
                </a:solidFill>
              </a:rPr>
              <a:t>Participantes</a:t>
            </a:r>
            <a:r>
              <a:rPr sz="1800" spc="-35" dirty="0">
                <a:solidFill>
                  <a:srgbClr val="34618B"/>
                </a:solidFill>
              </a:rPr>
              <a:t> </a:t>
            </a:r>
            <a:r>
              <a:rPr sz="1800" spc="-10" dirty="0">
                <a:solidFill>
                  <a:srgbClr val="34618B"/>
                </a:solidFill>
              </a:rPr>
              <a:t>elegibles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984250" y="3213100"/>
            <a:ext cx="6014720" cy="1754505"/>
          </a:xfrm>
          <a:custGeom>
            <a:avLst/>
            <a:gdLst/>
            <a:ahLst/>
            <a:cxnLst/>
            <a:rect l="l" t="t" r="r" b="b"/>
            <a:pathLst>
              <a:path w="6014720" h="1754504">
                <a:moveTo>
                  <a:pt x="0" y="292353"/>
                </a:moveTo>
                <a:lnTo>
                  <a:pt x="3826" y="244943"/>
                </a:lnTo>
                <a:lnTo>
                  <a:pt x="14905" y="199965"/>
                </a:lnTo>
                <a:lnTo>
                  <a:pt x="32633" y="158020"/>
                </a:lnTo>
                <a:lnTo>
                  <a:pt x="56409" y="119713"/>
                </a:lnTo>
                <a:lnTo>
                  <a:pt x="85631" y="85645"/>
                </a:lnTo>
                <a:lnTo>
                  <a:pt x="119696" y="56420"/>
                </a:lnTo>
                <a:lnTo>
                  <a:pt x="158003" y="32640"/>
                </a:lnTo>
                <a:lnTo>
                  <a:pt x="199950" y="14908"/>
                </a:lnTo>
                <a:lnTo>
                  <a:pt x="244934" y="3827"/>
                </a:lnTo>
                <a:lnTo>
                  <a:pt x="292353" y="0"/>
                </a:lnTo>
                <a:lnTo>
                  <a:pt x="3394837" y="0"/>
                </a:lnTo>
                <a:lnTo>
                  <a:pt x="4849876" y="0"/>
                </a:lnTo>
                <a:lnTo>
                  <a:pt x="5527421" y="0"/>
                </a:lnTo>
                <a:lnTo>
                  <a:pt x="5574831" y="3827"/>
                </a:lnTo>
                <a:lnTo>
                  <a:pt x="5619809" y="14908"/>
                </a:lnTo>
                <a:lnTo>
                  <a:pt x="5661754" y="32640"/>
                </a:lnTo>
                <a:lnTo>
                  <a:pt x="5700061" y="56420"/>
                </a:lnTo>
                <a:lnTo>
                  <a:pt x="5734129" y="85645"/>
                </a:lnTo>
                <a:lnTo>
                  <a:pt x="5763354" y="119713"/>
                </a:lnTo>
                <a:lnTo>
                  <a:pt x="5787134" y="158020"/>
                </a:lnTo>
                <a:lnTo>
                  <a:pt x="5804866" y="199965"/>
                </a:lnTo>
                <a:lnTo>
                  <a:pt x="5815947" y="244943"/>
                </a:lnTo>
                <a:lnTo>
                  <a:pt x="5819775" y="292353"/>
                </a:lnTo>
                <a:lnTo>
                  <a:pt x="5819775" y="1023238"/>
                </a:lnTo>
                <a:lnTo>
                  <a:pt x="6014339" y="1116076"/>
                </a:lnTo>
                <a:lnTo>
                  <a:pt x="5819775" y="1461770"/>
                </a:lnTo>
                <a:lnTo>
                  <a:pt x="5815947" y="1509211"/>
                </a:lnTo>
                <a:lnTo>
                  <a:pt x="5804866" y="1554207"/>
                </a:lnTo>
                <a:lnTo>
                  <a:pt x="5787134" y="1596159"/>
                </a:lnTo>
                <a:lnTo>
                  <a:pt x="5763354" y="1634465"/>
                </a:lnTo>
                <a:lnTo>
                  <a:pt x="5734129" y="1668526"/>
                </a:lnTo>
                <a:lnTo>
                  <a:pt x="5700061" y="1697740"/>
                </a:lnTo>
                <a:lnTo>
                  <a:pt x="5661754" y="1721507"/>
                </a:lnTo>
                <a:lnTo>
                  <a:pt x="5619809" y="1739227"/>
                </a:lnTo>
                <a:lnTo>
                  <a:pt x="5574831" y="1750299"/>
                </a:lnTo>
                <a:lnTo>
                  <a:pt x="5527421" y="1754124"/>
                </a:lnTo>
                <a:lnTo>
                  <a:pt x="4849876" y="1754124"/>
                </a:lnTo>
                <a:lnTo>
                  <a:pt x="3394837" y="1754124"/>
                </a:lnTo>
                <a:lnTo>
                  <a:pt x="292353" y="1754124"/>
                </a:lnTo>
                <a:lnTo>
                  <a:pt x="244934" y="1750299"/>
                </a:lnTo>
                <a:lnTo>
                  <a:pt x="199950" y="1739227"/>
                </a:lnTo>
                <a:lnTo>
                  <a:pt x="158003" y="1721507"/>
                </a:lnTo>
                <a:lnTo>
                  <a:pt x="119696" y="1697740"/>
                </a:lnTo>
                <a:lnTo>
                  <a:pt x="85631" y="1668526"/>
                </a:lnTo>
                <a:lnTo>
                  <a:pt x="56409" y="1634465"/>
                </a:lnTo>
                <a:lnTo>
                  <a:pt x="32633" y="1596159"/>
                </a:lnTo>
                <a:lnTo>
                  <a:pt x="14905" y="1554207"/>
                </a:lnTo>
                <a:lnTo>
                  <a:pt x="3826" y="1509211"/>
                </a:lnTo>
                <a:lnTo>
                  <a:pt x="0" y="1461770"/>
                </a:lnTo>
                <a:lnTo>
                  <a:pt x="0" y="1023238"/>
                </a:lnTo>
                <a:lnTo>
                  <a:pt x="0" y="292353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3137" y="5273675"/>
            <a:ext cx="6057265" cy="1395730"/>
          </a:xfrm>
          <a:custGeom>
            <a:avLst/>
            <a:gdLst/>
            <a:ahLst/>
            <a:cxnLst/>
            <a:rect l="l" t="t" r="r" b="b"/>
            <a:pathLst>
              <a:path w="6057265" h="1395729">
                <a:moveTo>
                  <a:pt x="0" y="232537"/>
                </a:moveTo>
                <a:lnTo>
                  <a:pt x="4725" y="185681"/>
                </a:lnTo>
                <a:lnTo>
                  <a:pt x="18276" y="142035"/>
                </a:lnTo>
                <a:lnTo>
                  <a:pt x="39720" y="102536"/>
                </a:lnTo>
                <a:lnTo>
                  <a:pt x="68119" y="68119"/>
                </a:lnTo>
                <a:lnTo>
                  <a:pt x="102540" y="39721"/>
                </a:lnTo>
                <a:lnTo>
                  <a:pt x="142046" y="18278"/>
                </a:lnTo>
                <a:lnTo>
                  <a:pt x="185703" y="4725"/>
                </a:lnTo>
                <a:lnTo>
                  <a:pt x="232575" y="0"/>
                </a:lnTo>
                <a:lnTo>
                  <a:pt x="3401377" y="0"/>
                </a:lnTo>
                <a:lnTo>
                  <a:pt x="4859083" y="0"/>
                </a:lnTo>
                <a:lnTo>
                  <a:pt x="5598350" y="0"/>
                </a:lnTo>
                <a:lnTo>
                  <a:pt x="5645206" y="4725"/>
                </a:lnTo>
                <a:lnTo>
                  <a:pt x="5688851" y="18278"/>
                </a:lnTo>
                <a:lnTo>
                  <a:pt x="5728351" y="39721"/>
                </a:lnTo>
                <a:lnTo>
                  <a:pt x="5762767" y="68119"/>
                </a:lnTo>
                <a:lnTo>
                  <a:pt x="5791166" y="102536"/>
                </a:lnTo>
                <a:lnTo>
                  <a:pt x="5812609" y="142035"/>
                </a:lnTo>
                <a:lnTo>
                  <a:pt x="5826161" y="185681"/>
                </a:lnTo>
                <a:lnTo>
                  <a:pt x="5830887" y="232537"/>
                </a:lnTo>
                <a:lnTo>
                  <a:pt x="6056820" y="220090"/>
                </a:lnTo>
                <a:lnTo>
                  <a:pt x="5830887" y="581418"/>
                </a:lnTo>
                <a:lnTo>
                  <a:pt x="5830887" y="1162837"/>
                </a:lnTo>
                <a:lnTo>
                  <a:pt x="5826161" y="1209709"/>
                </a:lnTo>
                <a:lnTo>
                  <a:pt x="5812609" y="1253366"/>
                </a:lnTo>
                <a:lnTo>
                  <a:pt x="5791166" y="1292872"/>
                </a:lnTo>
                <a:lnTo>
                  <a:pt x="5762767" y="1327292"/>
                </a:lnTo>
                <a:lnTo>
                  <a:pt x="5728351" y="1355692"/>
                </a:lnTo>
                <a:lnTo>
                  <a:pt x="5688851" y="1377135"/>
                </a:lnTo>
                <a:lnTo>
                  <a:pt x="5645206" y="1390687"/>
                </a:lnTo>
                <a:lnTo>
                  <a:pt x="5598350" y="1395412"/>
                </a:lnTo>
                <a:lnTo>
                  <a:pt x="4859083" y="1395412"/>
                </a:lnTo>
                <a:lnTo>
                  <a:pt x="3401377" y="1395412"/>
                </a:lnTo>
                <a:lnTo>
                  <a:pt x="232575" y="1395412"/>
                </a:lnTo>
                <a:lnTo>
                  <a:pt x="185703" y="1390687"/>
                </a:lnTo>
                <a:lnTo>
                  <a:pt x="142046" y="1377135"/>
                </a:lnTo>
                <a:lnTo>
                  <a:pt x="102540" y="1355692"/>
                </a:lnTo>
                <a:lnTo>
                  <a:pt x="68119" y="1327292"/>
                </a:lnTo>
                <a:lnTo>
                  <a:pt x="39720" y="1292872"/>
                </a:lnTo>
                <a:lnTo>
                  <a:pt x="18276" y="1253366"/>
                </a:lnTo>
                <a:lnTo>
                  <a:pt x="4725" y="1209709"/>
                </a:lnTo>
                <a:lnTo>
                  <a:pt x="0" y="1162837"/>
                </a:lnTo>
                <a:lnTo>
                  <a:pt x="0" y="581418"/>
                </a:lnTo>
                <a:lnTo>
                  <a:pt x="0" y="232537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61225" y="2830576"/>
            <a:ext cx="1847850" cy="2182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83896" y="3860495"/>
            <a:ext cx="1427556" cy="1384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5837" y="2587625"/>
            <a:ext cx="5986780" cy="409575"/>
          </a:xfrm>
          <a:custGeom>
            <a:avLst/>
            <a:gdLst/>
            <a:ahLst/>
            <a:cxnLst/>
            <a:rect l="l" t="t" r="r" b="b"/>
            <a:pathLst>
              <a:path w="5986780" h="409575">
                <a:moveTo>
                  <a:pt x="0" y="68325"/>
                </a:moveTo>
                <a:lnTo>
                  <a:pt x="5365" y="41737"/>
                </a:lnTo>
                <a:lnTo>
                  <a:pt x="19996" y="20018"/>
                </a:lnTo>
                <a:lnTo>
                  <a:pt x="41694" y="5371"/>
                </a:lnTo>
                <a:lnTo>
                  <a:pt x="68262" y="0"/>
                </a:lnTo>
                <a:lnTo>
                  <a:pt x="3417125" y="0"/>
                </a:lnTo>
                <a:lnTo>
                  <a:pt x="4881562" y="0"/>
                </a:lnTo>
                <a:lnTo>
                  <a:pt x="5789612" y="0"/>
                </a:lnTo>
                <a:lnTo>
                  <a:pt x="5816201" y="5371"/>
                </a:lnTo>
                <a:lnTo>
                  <a:pt x="5837920" y="20018"/>
                </a:lnTo>
                <a:lnTo>
                  <a:pt x="5852566" y="41737"/>
                </a:lnTo>
                <a:lnTo>
                  <a:pt x="5857938" y="68325"/>
                </a:lnTo>
                <a:lnTo>
                  <a:pt x="5857938" y="238887"/>
                </a:lnTo>
                <a:lnTo>
                  <a:pt x="5986208" y="337692"/>
                </a:lnTo>
                <a:lnTo>
                  <a:pt x="5857938" y="341375"/>
                </a:lnTo>
                <a:lnTo>
                  <a:pt x="5852566" y="367837"/>
                </a:lnTo>
                <a:lnTo>
                  <a:pt x="5837920" y="389556"/>
                </a:lnTo>
                <a:lnTo>
                  <a:pt x="5816201" y="404203"/>
                </a:lnTo>
                <a:lnTo>
                  <a:pt x="5789612" y="409575"/>
                </a:lnTo>
                <a:lnTo>
                  <a:pt x="4881562" y="409575"/>
                </a:lnTo>
                <a:lnTo>
                  <a:pt x="3417125" y="409575"/>
                </a:lnTo>
                <a:lnTo>
                  <a:pt x="68262" y="409575"/>
                </a:lnTo>
                <a:lnTo>
                  <a:pt x="41694" y="404203"/>
                </a:lnTo>
                <a:lnTo>
                  <a:pt x="19996" y="389556"/>
                </a:lnTo>
                <a:lnTo>
                  <a:pt x="5365" y="367837"/>
                </a:lnTo>
                <a:lnTo>
                  <a:pt x="0" y="341249"/>
                </a:lnTo>
                <a:lnTo>
                  <a:pt x="0" y="238887"/>
                </a:lnTo>
                <a:lnTo>
                  <a:pt x="0" y="68325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84884" y="1271168"/>
            <a:ext cx="5107305" cy="52762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700"/>
              </a:spcBef>
              <a:buChar char="-"/>
              <a:tabLst>
                <a:tab pos="164465" algn="l"/>
              </a:tabLst>
            </a:pP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Docentes, educadores, formadores,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equipo</a:t>
            </a:r>
            <a:r>
              <a:rPr sz="1600" spc="10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directivo</a:t>
            </a:r>
            <a:endParaRPr sz="1600">
              <a:latin typeface="Calibri"/>
              <a:cs typeface="Calibri"/>
            </a:endParaRPr>
          </a:p>
          <a:p>
            <a:pPr marL="55880" marR="222250">
              <a:lnSpc>
                <a:spcPct val="100000"/>
              </a:lnSpc>
              <a:spcBef>
                <a:spcPts val="600"/>
              </a:spcBef>
              <a:buChar char="-"/>
              <a:tabLst>
                <a:tab pos="164465" algn="l"/>
              </a:tabLst>
            </a:pP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Otro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personal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Implicado en el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desarrollo </a:t>
            </a: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estratégico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de la 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organización</a:t>
            </a:r>
            <a:endParaRPr sz="1600">
              <a:latin typeface="Calibri"/>
              <a:cs typeface="Calibri"/>
            </a:endParaRPr>
          </a:p>
          <a:p>
            <a:pPr marL="76200" marR="605155" indent="-64135">
              <a:lnSpc>
                <a:spcPct val="252000"/>
              </a:lnSpc>
              <a:spcBef>
                <a:spcPts val="425"/>
              </a:spcBef>
            </a:pPr>
            <a:r>
              <a:rPr sz="1800" b="1" spc="-15" dirty="0">
                <a:solidFill>
                  <a:srgbClr val="34618B"/>
                </a:solidFill>
                <a:latin typeface="Calibri"/>
                <a:cs typeface="Calibri"/>
              </a:rPr>
              <a:t>Proyecto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de un </a:t>
            </a: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centro educativo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o en </a:t>
            </a: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consorcio  Presentación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de</a:t>
            </a:r>
            <a:r>
              <a:rPr sz="1800" b="1" spc="-4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4618B"/>
                </a:solidFill>
                <a:latin typeface="Calibri"/>
                <a:cs typeface="Calibri"/>
              </a:rPr>
              <a:t>solicitudes</a:t>
            </a:r>
            <a:endParaRPr sz="1800">
              <a:latin typeface="Calibri"/>
              <a:cs typeface="Calibri"/>
            </a:endParaRPr>
          </a:p>
          <a:p>
            <a:pPr marL="184785" indent="-108585">
              <a:lnSpc>
                <a:spcPct val="100000"/>
              </a:lnSpc>
              <a:spcBef>
                <a:spcPts val="620"/>
              </a:spcBef>
              <a:buChar char="-"/>
              <a:tabLst>
                <a:tab pos="185420" algn="l"/>
              </a:tabLst>
            </a:pP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En la Agencia Nacional española, SEPIE,</a:t>
            </a:r>
            <a:r>
              <a:rPr sz="1600" spc="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telemáticamente</a:t>
            </a:r>
            <a:endParaRPr sz="1600">
              <a:latin typeface="Calibri"/>
              <a:cs typeface="Calibri"/>
            </a:endParaRPr>
          </a:p>
          <a:p>
            <a:pPr marL="184785" indent="-108585">
              <a:lnSpc>
                <a:spcPct val="100000"/>
              </a:lnSpc>
              <a:spcBef>
                <a:spcPts val="600"/>
              </a:spcBef>
              <a:buChar char="-"/>
              <a:tabLst>
                <a:tab pos="185420" algn="l"/>
              </a:tabLst>
            </a:pP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Antes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del 1 </a:t>
            </a:r>
            <a:r>
              <a:rPr sz="1600" spc="-20" dirty="0">
                <a:solidFill>
                  <a:srgbClr val="34618B"/>
                </a:solidFill>
                <a:latin typeface="Calibri"/>
                <a:cs typeface="Calibri"/>
              </a:rPr>
              <a:t>febrero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2018,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a las 12:00 </a:t>
            </a: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(hora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de</a:t>
            </a:r>
            <a:r>
              <a:rPr sz="1600" spc="16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Bruselas)</a:t>
            </a:r>
            <a:endParaRPr sz="16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(Previsión)</a:t>
            </a:r>
            <a:endParaRPr sz="1600">
              <a:latin typeface="Calibri"/>
              <a:cs typeface="Calibri"/>
            </a:endParaRPr>
          </a:p>
          <a:p>
            <a:pPr marL="184785" indent="-108585">
              <a:lnSpc>
                <a:spcPct val="100000"/>
              </a:lnSpc>
              <a:spcBef>
                <a:spcPts val="610"/>
              </a:spcBef>
              <a:buChar char="-"/>
              <a:tabLst>
                <a:tab pos="185420" algn="l"/>
              </a:tabLst>
            </a:pP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Antes: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PIC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(</a:t>
            </a:r>
            <a:r>
              <a:rPr sz="1600" spc="-10" dirty="0">
                <a:solidFill>
                  <a:srgbClr val="34618B"/>
                </a:solidFill>
                <a:latin typeface="Wingdings"/>
                <a:cs typeface="Wingdings"/>
              </a:rPr>
              <a:t></a:t>
            </a:r>
            <a:r>
              <a:rPr sz="1600" spc="-10" dirty="0">
                <a:solidFill>
                  <a:srgbClr val="34618B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cuenta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EU Login, </a:t>
            </a:r>
            <a:r>
              <a:rPr sz="1600" spc="-45" dirty="0">
                <a:solidFill>
                  <a:srgbClr val="34618B"/>
                </a:solidFill>
                <a:latin typeface="Calibri"/>
                <a:cs typeface="Calibri"/>
              </a:rPr>
              <a:t>URF,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…)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34618B"/>
              </a:buClr>
              <a:buFont typeface="Calibri"/>
              <a:buChar char="-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4618B"/>
              </a:buClr>
              <a:buFont typeface="Calibri"/>
              <a:buChar char="-"/>
            </a:pPr>
            <a:endParaRPr sz="2000">
              <a:latin typeface="Times New Roman"/>
              <a:cs typeface="Times New Roman"/>
            </a:endParaRPr>
          </a:p>
          <a:p>
            <a:pPr marL="47625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Número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de</a:t>
            </a:r>
            <a:r>
              <a:rPr sz="1800" b="1" spc="-3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proyectos</a:t>
            </a:r>
            <a:endParaRPr sz="1800">
              <a:latin typeface="Calibri"/>
              <a:cs typeface="Calibri"/>
            </a:endParaRPr>
          </a:p>
          <a:p>
            <a:pPr marL="201930" indent="-154305">
              <a:lnSpc>
                <a:spcPct val="100000"/>
              </a:lnSpc>
              <a:spcBef>
                <a:spcPts val="620"/>
              </a:spcBef>
              <a:buChar char="-"/>
              <a:tabLst>
                <a:tab pos="202565" algn="l"/>
              </a:tabLst>
            </a:pP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1 </a:t>
            </a: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proyecto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por institución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o</a:t>
            </a:r>
            <a:r>
              <a:rPr sz="1600" spc="6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consorciio</a:t>
            </a:r>
            <a:endParaRPr sz="1600">
              <a:latin typeface="Calibri"/>
              <a:cs typeface="Calibri"/>
            </a:endParaRPr>
          </a:p>
          <a:p>
            <a:pPr marL="47625" marR="5080">
              <a:lnSpc>
                <a:spcPct val="100000"/>
              </a:lnSpc>
              <a:spcBef>
                <a:spcPts val="600"/>
              </a:spcBef>
              <a:buChar char="-"/>
              <a:tabLst>
                <a:tab pos="156845" algn="l"/>
              </a:tabLst>
            </a:pP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El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coordinador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de un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consorcio puede </a:t>
            </a: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presentar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y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coordinar  varios consorcios</a:t>
            </a:r>
            <a:r>
              <a:rPr sz="1600" spc="4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distintos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7876" y="5661025"/>
            <a:ext cx="3616325" cy="9544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1275" rIns="0" bIns="0" rtlCol="0">
            <a:spAutoFit/>
          </a:bodyPr>
          <a:lstStyle/>
          <a:p>
            <a:pPr marL="200025" indent="-107950">
              <a:lnSpc>
                <a:spcPct val="100000"/>
              </a:lnSpc>
              <a:spcBef>
                <a:spcPts val="325"/>
              </a:spcBef>
              <a:buChar char="-"/>
              <a:tabLst>
                <a:tab pos="200660" algn="l"/>
              </a:tabLst>
            </a:pP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Puntuación </a:t>
            </a: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máxima: 100</a:t>
            </a:r>
            <a:r>
              <a:rPr sz="1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puntos</a:t>
            </a:r>
            <a:endParaRPr sz="1400">
              <a:latin typeface="Arial"/>
              <a:cs typeface="Arial"/>
            </a:endParaRPr>
          </a:p>
          <a:p>
            <a:pPr marL="200025" indent="-107950">
              <a:lnSpc>
                <a:spcPct val="100000"/>
              </a:lnSpc>
              <a:buFont typeface="Arial"/>
              <a:buChar char="-"/>
              <a:tabLst>
                <a:tab pos="200660" algn="l"/>
              </a:tabLst>
            </a:pPr>
            <a:r>
              <a:rPr sz="1400" b="1" spc="-5" dirty="0">
                <a:solidFill>
                  <a:srgbClr val="001F5F"/>
                </a:solidFill>
                <a:latin typeface="Arial"/>
                <a:cs typeface="Arial"/>
              </a:rPr>
              <a:t>Umbrales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para ser</a:t>
            </a:r>
            <a:r>
              <a:rPr sz="14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financiable:</a:t>
            </a:r>
            <a:endParaRPr sz="1400">
              <a:latin typeface="Arial"/>
              <a:cs typeface="Arial"/>
            </a:endParaRPr>
          </a:p>
          <a:p>
            <a:pPr marL="549275" lvl="1" indent="-250190">
              <a:lnSpc>
                <a:spcPct val="100000"/>
              </a:lnSpc>
              <a:buFont typeface="Arial"/>
              <a:buChar char="•"/>
              <a:tabLst>
                <a:tab pos="549275" algn="l"/>
                <a:tab pos="549910" algn="l"/>
              </a:tabLst>
            </a:pP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Al </a:t>
            </a:r>
            <a:r>
              <a:rPr sz="1400" b="1" spc="-5" dirty="0">
                <a:solidFill>
                  <a:srgbClr val="001F5F"/>
                </a:solidFill>
                <a:latin typeface="Arial"/>
                <a:cs typeface="Arial"/>
              </a:rPr>
              <a:t>menos 60 puntos en total</a:t>
            </a:r>
            <a:endParaRPr sz="1400">
              <a:latin typeface="Arial"/>
              <a:cs typeface="Arial"/>
            </a:endParaRPr>
          </a:p>
          <a:p>
            <a:pPr marL="549275" lvl="1" indent="-250190">
              <a:lnSpc>
                <a:spcPct val="100000"/>
              </a:lnSpc>
              <a:buFont typeface="Arial"/>
              <a:buChar char="•"/>
              <a:tabLst>
                <a:tab pos="549275" algn="l"/>
                <a:tab pos="549910" algn="l"/>
              </a:tabLst>
            </a:pP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Al </a:t>
            </a:r>
            <a:r>
              <a:rPr sz="1400" b="1" spc="-5" dirty="0">
                <a:solidFill>
                  <a:srgbClr val="001F5F"/>
                </a:solidFill>
                <a:latin typeface="Arial"/>
                <a:cs typeface="Arial"/>
              </a:rPr>
              <a:t>menos el 50% en cada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criterio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1050" y="2276475"/>
            <a:ext cx="5357749" cy="3240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29301" y="1484375"/>
            <a:ext cx="3673475" cy="1264920"/>
          </a:xfrm>
          <a:custGeom>
            <a:avLst/>
            <a:gdLst/>
            <a:ahLst/>
            <a:cxnLst/>
            <a:rect l="l" t="t" r="r" b="b"/>
            <a:pathLst>
              <a:path w="3673475" h="1264920">
                <a:moveTo>
                  <a:pt x="1530603" y="1223899"/>
                </a:moveTo>
                <a:lnTo>
                  <a:pt x="612139" y="1223899"/>
                </a:lnTo>
                <a:lnTo>
                  <a:pt x="649732" y="1264539"/>
                </a:lnTo>
                <a:lnTo>
                  <a:pt x="1530603" y="1223899"/>
                </a:lnTo>
                <a:close/>
              </a:path>
              <a:path w="3673475" h="1264920">
                <a:moveTo>
                  <a:pt x="3469385" y="0"/>
                </a:moveTo>
                <a:lnTo>
                  <a:pt x="203962" y="0"/>
                </a:lnTo>
                <a:lnTo>
                  <a:pt x="157194" y="5386"/>
                </a:lnTo>
                <a:lnTo>
                  <a:pt x="114262" y="20730"/>
                </a:lnTo>
                <a:lnTo>
                  <a:pt x="76392" y="44806"/>
                </a:lnTo>
                <a:lnTo>
                  <a:pt x="44806" y="76392"/>
                </a:lnTo>
                <a:lnTo>
                  <a:pt x="20730" y="114262"/>
                </a:lnTo>
                <a:lnTo>
                  <a:pt x="5386" y="157194"/>
                </a:lnTo>
                <a:lnTo>
                  <a:pt x="0" y="203962"/>
                </a:lnTo>
                <a:lnTo>
                  <a:pt x="0" y="1019937"/>
                </a:lnTo>
                <a:lnTo>
                  <a:pt x="5386" y="1066704"/>
                </a:lnTo>
                <a:lnTo>
                  <a:pt x="20730" y="1109636"/>
                </a:lnTo>
                <a:lnTo>
                  <a:pt x="44806" y="1147506"/>
                </a:lnTo>
                <a:lnTo>
                  <a:pt x="76392" y="1179092"/>
                </a:lnTo>
                <a:lnTo>
                  <a:pt x="114262" y="1203168"/>
                </a:lnTo>
                <a:lnTo>
                  <a:pt x="157194" y="1218512"/>
                </a:lnTo>
                <a:lnTo>
                  <a:pt x="203962" y="1223899"/>
                </a:lnTo>
                <a:lnTo>
                  <a:pt x="3469385" y="1223899"/>
                </a:lnTo>
                <a:lnTo>
                  <a:pt x="3516160" y="1218512"/>
                </a:lnTo>
                <a:lnTo>
                  <a:pt x="3559110" y="1203168"/>
                </a:lnTo>
                <a:lnTo>
                  <a:pt x="3597005" y="1179092"/>
                </a:lnTo>
                <a:lnTo>
                  <a:pt x="3628618" y="1147506"/>
                </a:lnTo>
                <a:lnTo>
                  <a:pt x="3652719" y="1109636"/>
                </a:lnTo>
                <a:lnTo>
                  <a:pt x="3668081" y="1066704"/>
                </a:lnTo>
                <a:lnTo>
                  <a:pt x="3673475" y="1019937"/>
                </a:lnTo>
                <a:lnTo>
                  <a:pt x="3673475" y="203962"/>
                </a:lnTo>
                <a:lnTo>
                  <a:pt x="3668081" y="157194"/>
                </a:lnTo>
                <a:lnTo>
                  <a:pt x="3652719" y="114262"/>
                </a:lnTo>
                <a:lnTo>
                  <a:pt x="3628618" y="76392"/>
                </a:lnTo>
                <a:lnTo>
                  <a:pt x="3597005" y="44806"/>
                </a:lnTo>
                <a:lnTo>
                  <a:pt x="3559110" y="20730"/>
                </a:lnTo>
                <a:lnTo>
                  <a:pt x="3516160" y="5386"/>
                </a:lnTo>
                <a:lnTo>
                  <a:pt x="3469385" y="0"/>
                </a:lnTo>
                <a:close/>
              </a:path>
            </a:pathLst>
          </a:custGeom>
          <a:solidFill>
            <a:srgbClr val="235466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9301" y="1484375"/>
            <a:ext cx="3673475" cy="1264920"/>
          </a:xfrm>
          <a:custGeom>
            <a:avLst/>
            <a:gdLst/>
            <a:ahLst/>
            <a:cxnLst/>
            <a:rect l="l" t="t" r="r" b="b"/>
            <a:pathLst>
              <a:path w="3673475" h="1264920">
                <a:moveTo>
                  <a:pt x="0" y="203962"/>
                </a:moveTo>
                <a:lnTo>
                  <a:pt x="5386" y="157194"/>
                </a:lnTo>
                <a:lnTo>
                  <a:pt x="20730" y="114262"/>
                </a:lnTo>
                <a:lnTo>
                  <a:pt x="44806" y="76392"/>
                </a:lnTo>
                <a:lnTo>
                  <a:pt x="76392" y="44806"/>
                </a:lnTo>
                <a:lnTo>
                  <a:pt x="114262" y="20730"/>
                </a:lnTo>
                <a:lnTo>
                  <a:pt x="157194" y="5386"/>
                </a:lnTo>
                <a:lnTo>
                  <a:pt x="203962" y="0"/>
                </a:lnTo>
                <a:lnTo>
                  <a:pt x="612139" y="0"/>
                </a:lnTo>
                <a:lnTo>
                  <a:pt x="1530603" y="0"/>
                </a:lnTo>
                <a:lnTo>
                  <a:pt x="3469385" y="0"/>
                </a:lnTo>
                <a:lnTo>
                  <a:pt x="3516160" y="5386"/>
                </a:lnTo>
                <a:lnTo>
                  <a:pt x="3559110" y="20730"/>
                </a:lnTo>
                <a:lnTo>
                  <a:pt x="3597005" y="44806"/>
                </a:lnTo>
                <a:lnTo>
                  <a:pt x="3628618" y="76392"/>
                </a:lnTo>
                <a:lnTo>
                  <a:pt x="3652719" y="114262"/>
                </a:lnTo>
                <a:lnTo>
                  <a:pt x="3668081" y="157194"/>
                </a:lnTo>
                <a:lnTo>
                  <a:pt x="3673475" y="203962"/>
                </a:lnTo>
                <a:lnTo>
                  <a:pt x="3673475" y="713866"/>
                </a:lnTo>
                <a:lnTo>
                  <a:pt x="3673475" y="1019937"/>
                </a:lnTo>
                <a:lnTo>
                  <a:pt x="3668081" y="1066704"/>
                </a:lnTo>
                <a:lnTo>
                  <a:pt x="3652719" y="1109636"/>
                </a:lnTo>
                <a:lnTo>
                  <a:pt x="3628618" y="1147506"/>
                </a:lnTo>
                <a:lnTo>
                  <a:pt x="3597005" y="1179092"/>
                </a:lnTo>
                <a:lnTo>
                  <a:pt x="3559110" y="1203168"/>
                </a:lnTo>
                <a:lnTo>
                  <a:pt x="3516160" y="1218512"/>
                </a:lnTo>
                <a:lnTo>
                  <a:pt x="3469385" y="1223899"/>
                </a:lnTo>
                <a:lnTo>
                  <a:pt x="1530603" y="1223899"/>
                </a:lnTo>
                <a:lnTo>
                  <a:pt x="649732" y="1264539"/>
                </a:lnTo>
                <a:lnTo>
                  <a:pt x="612139" y="1223899"/>
                </a:lnTo>
                <a:lnTo>
                  <a:pt x="203962" y="1223899"/>
                </a:lnTo>
                <a:lnTo>
                  <a:pt x="157194" y="1218512"/>
                </a:lnTo>
                <a:lnTo>
                  <a:pt x="114262" y="1203168"/>
                </a:lnTo>
                <a:lnTo>
                  <a:pt x="76392" y="1179092"/>
                </a:lnTo>
                <a:lnTo>
                  <a:pt x="44806" y="1147506"/>
                </a:lnTo>
                <a:lnTo>
                  <a:pt x="20730" y="1109636"/>
                </a:lnTo>
                <a:lnTo>
                  <a:pt x="5386" y="1066704"/>
                </a:lnTo>
                <a:lnTo>
                  <a:pt x="0" y="1019937"/>
                </a:lnTo>
                <a:lnTo>
                  <a:pt x="0" y="713866"/>
                </a:lnTo>
                <a:lnTo>
                  <a:pt x="0" y="203962"/>
                </a:lnTo>
                <a:close/>
              </a:path>
            </a:pathLst>
          </a:custGeom>
          <a:ln w="9525">
            <a:solidFill>
              <a:srgbClr val="2833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68492" y="1489684"/>
            <a:ext cx="3093085" cy="11842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Objetivos realistas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relevantes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2280"/>
              </a:lnSpc>
              <a:spcBef>
                <a:spcPts val="17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Acordes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el Plan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Desarrollo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Europeo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Resultados de aprendizaje de calidad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Refuerza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internacionalización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7562" y="4565269"/>
            <a:ext cx="3540760" cy="2050414"/>
          </a:xfrm>
          <a:custGeom>
            <a:avLst/>
            <a:gdLst/>
            <a:ahLst/>
            <a:cxnLst/>
            <a:rect l="l" t="t" r="r" b="b"/>
            <a:pathLst>
              <a:path w="3540760" h="2050415">
                <a:moveTo>
                  <a:pt x="3228149" y="178180"/>
                </a:moveTo>
                <a:lnTo>
                  <a:pt x="311950" y="178180"/>
                </a:lnTo>
                <a:lnTo>
                  <a:pt x="265851" y="181564"/>
                </a:lnTo>
                <a:lnTo>
                  <a:pt x="221853" y="191391"/>
                </a:lnTo>
                <a:lnTo>
                  <a:pt x="180438" y="207179"/>
                </a:lnTo>
                <a:lnTo>
                  <a:pt x="142088" y="228445"/>
                </a:lnTo>
                <a:lnTo>
                  <a:pt x="107286" y="254705"/>
                </a:lnTo>
                <a:lnTo>
                  <a:pt x="76515" y="285477"/>
                </a:lnTo>
                <a:lnTo>
                  <a:pt x="50256" y="320276"/>
                </a:lnTo>
                <a:lnTo>
                  <a:pt x="28992" y="358621"/>
                </a:lnTo>
                <a:lnTo>
                  <a:pt x="13207" y="400027"/>
                </a:lnTo>
                <a:lnTo>
                  <a:pt x="3382" y="444012"/>
                </a:lnTo>
                <a:lnTo>
                  <a:pt x="0" y="490092"/>
                </a:lnTo>
                <a:lnTo>
                  <a:pt x="0" y="1737893"/>
                </a:lnTo>
                <a:lnTo>
                  <a:pt x="3382" y="1783991"/>
                </a:lnTo>
                <a:lnTo>
                  <a:pt x="13207" y="1827989"/>
                </a:lnTo>
                <a:lnTo>
                  <a:pt x="28992" y="1869404"/>
                </a:lnTo>
                <a:lnTo>
                  <a:pt x="50256" y="1907754"/>
                </a:lnTo>
                <a:lnTo>
                  <a:pt x="76515" y="1942556"/>
                </a:lnTo>
                <a:lnTo>
                  <a:pt x="107286" y="1973328"/>
                </a:lnTo>
                <a:lnTo>
                  <a:pt x="142088" y="1999587"/>
                </a:lnTo>
                <a:lnTo>
                  <a:pt x="180438" y="2020850"/>
                </a:lnTo>
                <a:lnTo>
                  <a:pt x="221853" y="2036636"/>
                </a:lnTo>
                <a:lnTo>
                  <a:pt x="265851" y="2046461"/>
                </a:lnTo>
                <a:lnTo>
                  <a:pt x="311950" y="2049843"/>
                </a:lnTo>
                <a:lnTo>
                  <a:pt x="3228149" y="2049843"/>
                </a:lnTo>
                <a:lnTo>
                  <a:pt x="3274261" y="2046461"/>
                </a:lnTo>
                <a:lnTo>
                  <a:pt x="3318272" y="2036636"/>
                </a:lnTo>
                <a:lnTo>
                  <a:pt x="3359699" y="2020850"/>
                </a:lnTo>
                <a:lnTo>
                  <a:pt x="3398060" y="1999587"/>
                </a:lnTo>
                <a:lnTo>
                  <a:pt x="3432871" y="1973328"/>
                </a:lnTo>
                <a:lnTo>
                  <a:pt x="3463652" y="1942556"/>
                </a:lnTo>
                <a:lnTo>
                  <a:pt x="3489918" y="1907754"/>
                </a:lnTo>
                <a:lnTo>
                  <a:pt x="3511187" y="1869404"/>
                </a:lnTo>
                <a:lnTo>
                  <a:pt x="3526977" y="1827989"/>
                </a:lnTo>
                <a:lnTo>
                  <a:pt x="3536805" y="1783991"/>
                </a:lnTo>
                <a:lnTo>
                  <a:pt x="3540188" y="1737893"/>
                </a:lnTo>
                <a:lnTo>
                  <a:pt x="3540188" y="490092"/>
                </a:lnTo>
                <a:lnTo>
                  <a:pt x="3536805" y="444012"/>
                </a:lnTo>
                <a:lnTo>
                  <a:pt x="3526977" y="400027"/>
                </a:lnTo>
                <a:lnTo>
                  <a:pt x="3511187" y="358621"/>
                </a:lnTo>
                <a:lnTo>
                  <a:pt x="3489918" y="320276"/>
                </a:lnTo>
                <a:lnTo>
                  <a:pt x="3463652" y="285477"/>
                </a:lnTo>
                <a:lnTo>
                  <a:pt x="3432871" y="254705"/>
                </a:lnTo>
                <a:lnTo>
                  <a:pt x="3398060" y="228445"/>
                </a:lnTo>
                <a:lnTo>
                  <a:pt x="3359699" y="207179"/>
                </a:lnTo>
                <a:lnTo>
                  <a:pt x="3318272" y="191391"/>
                </a:lnTo>
                <a:lnTo>
                  <a:pt x="3274261" y="181564"/>
                </a:lnTo>
                <a:lnTo>
                  <a:pt x="3228149" y="178180"/>
                </a:lnTo>
                <a:close/>
              </a:path>
              <a:path w="3540760" h="2050415">
                <a:moveTo>
                  <a:pt x="3075749" y="0"/>
                </a:moveTo>
                <a:lnTo>
                  <a:pt x="2065083" y="178180"/>
                </a:lnTo>
                <a:lnTo>
                  <a:pt x="2950146" y="178180"/>
                </a:lnTo>
                <a:lnTo>
                  <a:pt x="3075749" y="0"/>
                </a:lnTo>
                <a:close/>
              </a:path>
            </a:pathLst>
          </a:custGeom>
          <a:solidFill>
            <a:srgbClr val="A87C4E">
              <a:alpha val="8156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87958" y="4786866"/>
            <a:ext cx="3144520" cy="1764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Calidad en todas las fases del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proyecto 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Coherencia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objetivos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actividades 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Calidad del Plan de Desarrollo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Europeo  Criterios de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selección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Calidad en la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gestión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Calidad en la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preparación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4212" y="1447800"/>
            <a:ext cx="3313429" cy="1410970"/>
          </a:xfrm>
          <a:custGeom>
            <a:avLst/>
            <a:gdLst/>
            <a:ahLst/>
            <a:cxnLst/>
            <a:rect l="l" t="t" r="r" b="b"/>
            <a:pathLst>
              <a:path w="3313429" h="1410970">
                <a:moveTo>
                  <a:pt x="2760916" y="1333500"/>
                </a:moveTo>
                <a:lnTo>
                  <a:pt x="1932622" y="1333500"/>
                </a:lnTo>
                <a:lnTo>
                  <a:pt x="2787459" y="1410462"/>
                </a:lnTo>
                <a:lnTo>
                  <a:pt x="2760916" y="1333500"/>
                </a:lnTo>
                <a:close/>
              </a:path>
              <a:path w="3313429" h="1410970">
                <a:moveTo>
                  <a:pt x="3090862" y="0"/>
                </a:moveTo>
                <a:lnTo>
                  <a:pt x="222250" y="0"/>
                </a:lnTo>
                <a:lnTo>
                  <a:pt x="177458" y="4517"/>
                </a:lnTo>
                <a:lnTo>
                  <a:pt x="135740" y="17474"/>
                </a:lnTo>
                <a:lnTo>
                  <a:pt x="97987" y="37973"/>
                </a:lnTo>
                <a:lnTo>
                  <a:pt x="65095" y="65119"/>
                </a:lnTo>
                <a:lnTo>
                  <a:pt x="37956" y="98015"/>
                </a:lnTo>
                <a:lnTo>
                  <a:pt x="17465" y="135766"/>
                </a:lnTo>
                <a:lnTo>
                  <a:pt x="4515" y="177477"/>
                </a:lnTo>
                <a:lnTo>
                  <a:pt x="0" y="222250"/>
                </a:lnTo>
                <a:lnTo>
                  <a:pt x="0" y="1111250"/>
                </a:lnTo>
                <a:lnTo>
                  <a:pt x="4515" y="1156022"/>
                </a:lnTo>
                <a:lnTo>
                  <a:pt x="17465" y="1197733"/>
                </a:lnTo>
                <a:lnTo>
                  <a:pt x="37956" y="1235484"/>
                </a:lnTo>
                <a:lnTo>
                  <a:pt x="65095" y="1268380"/>
                </a:lnTo>
                <a:lnTo>
                  <a:pt x="97987" y="1295526"/>
                </a:lnTo>
                <a:lnTo>
                  <a:pt x="135740" y="1316025"/>
                </a:lnTo>
                <a:lnTo>
                  <a:pt x="177458" y="1328982"/>
                </a:lnTo>
                <a:lnTo>
                  <a:pt x="222250" y="1333500"/>
                </a:lnTo>
                <a:lnTo>
                  <a:pt x="3090862" y="1333500"/>
                </a:lnTo>
                <a:lnTo>
                  <a:pt x="3135635" y="1328982"/>
                </a:lnTo>
                <a:lnTo>
                  <a:pt x="3177345" y="1316025"/>
                </a:lnTo>
                <a:lnTo>
                  <a:pt x="3215096" y="1295526"/>
                </a:lnTo>
                <a:lnTo>
                  <a:pt x="3247993" y="1268380"/>
                </a:lnTo>
                <a:lnTo>
                  <a:pt x="3275139" y="1235484"/>
                </a:lnTo>
                <a:lnTo>
                  <a:pt x="3295638" y="1197733"/>
                </a:lnTo>
                <a:lnTo>
                  <a:pt x="3308594" y="1156022"/>
                </a:lnTo>
                <a:lnTo>
                  <a:pt x="3313112" y="1111250"/>
                </a:lnTo>
                <a:lnTo>
                  <a:pt x="3313112" y="222250"/>
                </a:lnTo>
                <a:lnTo>
                  <a:pt x="3308594" y="177477"/>
                </a:lnTo>
                <a:lnTo>
                  <a:pt x="3295638" y="135766"/>
                </a:lnTo>
                <a:lnTo>
                  <a:pt x="3275139" y="98015"/>
                </a:lnTo>
                <a:lnTo>
                  <a:pt x="3247993" y="65119"/>
                </a:lnTo>
                <a:lnTo>
                  <a:pt x="3215096" y="37973"/>
                </a:lnTo>
                <a:lnTo>
                  <a:pt x="3177345" y="17474"/>
                </a:lnTo>
                <a:lnTo>
                  <a:pt x="3135635" y="4517"/>
                </a:lnTo>
                <a:lnTo>
                  <a:pt x="3090862" y="0"/>
                </a:lnTo>
                <a:close/>
              </a:path>
            </a:pathLst>
          </a:custGeom>
          <a:solidFill>
            <a:srgbClr val="89B03D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28243" y="1496669"/>
            <a:ext cx="2897505" cy="12827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Plan de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evaluación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1790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Impacto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en participantes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organización  Impacto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nivel local, regional, nacional  Plan de difusión 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resultados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9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Plan de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sostenibilidad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2170" y="908050"/>
            <a:ext cx="8284209" cy="443230"/>
          </a:xfrm>
          <a:custGeom>
            <a:avLst/>
            <a:gdLst/>
            <a:ahLst/>
            <a:cxnLst/>
            <a:rect l="l" t="t" r="r" b="b"/>
            <a:pathLst>
              <a:path w="8284209" h="443230">
                <a:moveTo>
                  <a:pt x="8210092" y="0"/>
                </a:moveTo>
                <a:lnTo>
                  <a:pt x="77304" y="0"/>
                </a:lnTo>
                <a:lnTo>
                  <a:pt x="48565" y="5796"/>
                </a:lnTo>
                <a:lnTo>
                  <a:pt x="25099" y="21605"/>
                </a:lnTo>
                <a:lnTo>
                  <a:pt x="9280" y="45059"/>
                </a:lnTo>
                <a:lnTo>
                  <a:pt x="3479" y="73787"/>
                </a:lnTo>
                <a:lnTo>
                  <a:pt x="3479" y="258317"/>
                </a:lnTo>
                <a:lnTo>
                  <a:pt x="0" y="279400"/>
                </a:lnTo>
                <a:lnTo>
                  <a:pt x="3479" y="369062"/>
                </a:lnTo>
                <a:lnTo>
                  <a:pt x="25099" y="421306"/>
                </a:lnTo>
                <a:lnTo>
                  <a:pt x="77304" y="442975"/>
                </a:lnTo>
                <a:lnTo>
                  <a:pt x="8210092" y="442975"/>
                </a:lnTo>
                <a:lnTo>
                  <a:pt x="8238820" y="437159"/>
                </a:lnTo>
                <a:lnTo>
                  <a:pt x="8262273" y="421306"/>
                </a:lnTo>
                <a:lnTo>
                  <a:pt x="8278083" y="397809"/>
                </a:lnTo>
                <a:lnTo>
                  <a:pt x="8283879" y="369062"/>
                </a:lnTo>
                <a:lnTo>
                  <a:pt x="8283879" y="73787"/>
                </a:lnTo>
                <a:lnTo>
                  <a:pt x="8278083" y="45059"/>
                </a:lnTo>
                <a:lnTo>
                  <a:pt x="8262273" y="21605"/>
                </a:lnTo>
                <a:lnTo>
                  <a:pt x="8238820" y="5796"/>
                </a:lnTo>
                <a:lnTo>
                  <a:pt x="8210092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02533" y="946150"/>
            <a:ext cx="27863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/>
              <a:t>Criterios </a:t>
            </a:r>
            <a:r>
              <a:rPr sz="2000" dirty="0"/>
              <a:t>de </a:t>
            </a:r>
            <a:r>
              <a:rPr sz="2000" spc="-5" dirty="0"/>
              <a:t>calidad</a:t>
            </a:r>
            <a:r>
              <a:rPr sz="2000" spc="-35" dirty="0"/>
              <a:t> </a:t>
            </a:r>
            <a:r>
              <a:rPr sz="2000" dirty="0"/>
              <a:t>KA101</a:t>
            </a:r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7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295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794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08625" y="4725987"/>
            <a:ext cx="3384550" cy="1323975"/>
          </a:xfrm>
          <a:prstGeom prst="rect">
            <a:avLst/>
          </a:prstGeom>
          <a:ln w="9525">
            <a:solidFill>
              <a:srgbClr val="78A7A8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5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+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Alianzas para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el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Conocimiento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1400" spc="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Alianzas</a:t>
            </a:r>
            <a:endParaRPr sz="1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las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competencias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sectoriales</a:t>
            </a:r>
            <a:endParaRPr sz="1400">
              <a:latin typeface="Calibri"/>
              <a:cs typeface="Calibri"/>
            </a:endParaRPr>
          </a:p>
          <a:p>
            <a:pPr marL="92075" marR="43180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+ Plataformas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informáticas (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eTwinning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,  EPALE)</a:t>
            </a:r>
            <a:endParaRPr sz="1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+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Cooperación con Países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Socios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21075" y="4510023"/>
            <a:ext cx="1584325" cy="1151255"/>
          </a:xfrm>
          <a:custGeom>
            <a:avLst/>
            <a:gdLst/>
            <a:ahLst/>
            <a:cxnLst/>
            <a:rect l="l" t="t" r="r" b="b"/>
            <a:pathLst>
              <a:path w="1584325" h="1151254">
                <a:moveTo>
                  <a:pt x="1392554" y="0"/>
                </a:moveTo>
                <a:lnTo>
                  <a:pt x="191770" y="0"/>
                </a:lnTo>
                <a:lnTo>
                  <a:pt x="147796" y="5071"/>
                </a:lnTo>
                <a:lnTo>
                  <a:pt x="107431" y="19515"/>
                </a:lnTo>
                <a:lnTo>
                  <a:pt x="71824" y="42177"/>
                </a:lnTo>
                <a:lnTo>
                  <a:pt x="42127" y="71901"/>
                </a:lnTo>
                <a:lnTo>
                  <a:pt x="19490" y="107533"/>
                </a:lnTo>
                <a:lnTo>
                  <a:pt x="5064" y="147916"/>
                </a:lnTo>
                <a:lnTo>
                  <a:pt x="0" y="191896"/>
                </a:lnTo>
                <a:lnTo>
                  <a:pt x="0" y="959231"/>
                </a:lnTo>
                <a:lnTo>
                  <a:pt x="5064" y="1003204"/>
                </a:lnTo>
                <a:lnTo>
                  <a:pt x="19490" y="1043569"/>
                </a:lnTo>
                <a:lnTo>
                  <a:pt x="42127" y="1079176"/>
                </a:lnTo>
                <a:lnTo>
                  <a:pt x="71824" y="1108873"/>
                </a:lnTo>
                <a:lnTo>
                  <a:pt x="107431" y="1131510"/>
                </a:lnTo>
                <a:lnTo>
                  <a:pt x="147796" y="1145936"/>
                </a:lnTo>
                <a:lnTo>
                  <a:pt x="191770" y="1151001"/>
                </a:lnTo>
                <a:lnTo>
                  <a:pt x="1392554" y="1151001"/>
                </a:lnTo>
                <a:lnTo>
                  <a:pt x="1436528" y="1145936"/>
                </a:lnTo>
                <a:lnTo>
                  <a:pt x="1476893" y="1131510"/>
                </a:lnTo>
                <a:lnTo>
                  <a:pt x="1512500" y="1108873"/>
                </a:lnTo>
                <a:lnTo>
                  <a:pt x="1542197" y="1079176"/>
                </a:lnTo>
                <a:lnTo>
                  <a:pt x="1564834" y="1043569"/>
                </a:lnTo>
                <a:lnTo>
                  <a:pt x="1579260" y="1003204"/>
                </a:lnTo>
                <a:lnTo>
                  <a:pt x="1584325" y="959231"/>
                </a:lnTo>
                <a:lnTo>
                  <a:pt x="1584325" y="191896"/>
                </a:lnTo>
                <a:lnTo>
                  <a:pt x="1579260" y="147916"/>
                </a:lnTo>
                <a:lnTo>
                  <a:pt x="1564834" y="107533"/>
                </a:lnTo>
                <a:lnTo>
                  <a:pt x="1542197" y="71901"/>
                </a:lnTo>
                <a:lnTo>
                  <a:pt x="1512500" y="42177"/>
                </a:lnTo>
                <a:lnTo>
                  <a:pt x="1476893" y="19515"/>
                </a:lnTo>
                <a:lnTo>
                  <a:pt x="1436528" y="5071"/>
                </a:lnTo>
                <a:lnTo>
                  <a:pt x="1392554" y="0"/>
                </a:lnTo>
                <a:close/>
              </a:path>
            </a:pathLst>
          </a:custGeom>
          <a:solidFill>
            <a:srgbClr val="252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91890" y="4701921"/>
            <a:ext cx="1243965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 marR="5080" indent="-40005">
              <a:lnSpc>
                <a:spcPct val="12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800" b="1" spc="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cia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estratégicas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28281" y="3502914"/>
            <a:ext cx="18161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+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Jean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Monet +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Deporte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13301" y="4149725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425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4526" y="5734050"/>
            <a:ext cx="720725" cy="865505"/>
          </a:xfrm>
          <a:custGeom>
            <a:avLst/>
            <a:gdLst/>
            <a:ahLst/>
            <a:cxnLst/>
            <a:rect l="l" t="t" r="r" b="b"/>
            <a:pathLst>
              <a:path w="720725" h="865504">
                <a:moveTo>
                  <a:pt x="540512" y="360489"/>
                </a:moveTo>
                <a:lnTo>
                  <a:pt x="180086" y="360489"/>
                </a:lnTo>
                <a:lnTo>
                  <a:pt x="180086" y="865187"/>
                </a:lnTo>
                <a:lnTo>
                  <a:pt x="540512" y="865187"/>
                </a:lnTo>
                <a:lnTo>
                  <a:pt x="540512" y="360489"/>
                </a:lnTo>
                <a:close/>
              </a:path>
              <a:path w="720725" h="865504">
                <a:moveTo>
                  <a:pt x="360299" y="0"/>
                </a:moveTo>
                <a:lnTo>
                  <a:pt x="0" y="360489"/>
                </a:lnTo>
                <a:lnTo>
                  <a:pt x="720725" y="360489"/>
                </a:lnTo>
                <a:lnTo>
                  <a:pt x="360299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54526" y="5734050"/>
            <a:ext cx="720725" cy="865505"/>
          </a:xfrm>
          <a:custGeom>
            <a:avLst/>
            <a:gdLst/>
            <a:ahLst/>
            <a:cxnLst/>
            <a:rect l="l" t="t" r="r" b="b"/>
            <a:pathLst>
              <a:path w="720725" h="865504">
                <a:moveTo>
                  <a:pt x="0" y="360489"/>
                </a:moveTo>
                <a:lnTo>
                  <a:pt x="360299" y="0"/>
                </a:lnTo>
                <a:lnTo>
                  <a:pt x="720725" y="360489"/>
                </a:lnTo>
                <a:lnTo>
                  <a:pt x="540512" y="360489"/>
                </a:lnTo>
                <a:lnTo>
                  <a:pt x="540512" y="865187"/>
                </a:lnTo>
                <a:lnTo>
                  <a:pt x="180086" y="865187"/>
                </a:lnTo>
                <a:lnTo>
                  <a:pt x="180086" y="360489"/>
                </a:lnTo>
                <a:lnTo>
                  <a:pt x="0" y="360489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8726" y="981075"/>
            <a:ext cx="1958975" cy="600075"/>
          </a:xfrm>
          <a:custGeom>
            <a:avLst/>
            <a:gdLst/>
            <a:ahLst/>
            <a:cxnLst/>
            <a:rect l="l" t="t" r="r" b="b"/>
            <a:pathLst>
              <a:path w="1958975" h="600075">
                <a:moveTo>
                  <a:pt x="1858899" y="0"/>
                </a:moveTo>
                <a:lnTo>
                  <a:pt x="99949" y="0"/>
                </a:lnTo>
                <a:lnTo>
                  <a:pt x="61025" y="7868"/>
                </a:lnTo>
                <a:lnTo>
                  <a:pt x="29257" y="29321"/>
                </a:lnTo>
                <a:lnTo>
                  <a:pt x="7848" y="61132"/>
                </a:lnTo>
                <a:lnTo>
                  <a:pt x="0" y="100075"/>
                </a:lnTo>
                <a:lnTo>
                  <a:pt x="0" y="499999"/>
                </a:lnTo>
                <a:lnTo>
                  <a:pt x="7848" y="538942"/>
                </a:lnTo>
                <a:lnTo>
                  <a:pt x="29257" y="570753"/>
                </a:lnTo>
                <a:lnTo>
                  <a:pt x="61025" y="592206"/>
                </a:lnTo>
                <a:lnTo>
                  <a:pt x="99949" y="600075"/>
                </a:lnTo>
                <a:lnTo>
                  <a:pt x="1858899" y="600075"/>
                </a:lnTo>
                <a:lnTo>
                  <a:pt x="1897842" y="592206"/>
                </a:lnTo>
                <a:lnTo>
                  <a:pt x="1929653" y="570753"/>
                </a:lnTo>
                <a:lnTo>
                  <a:pt x="1951106" y="538942"/>
                </a:lnTo>
                <a:lnTo>
                  <a:pt x="1958975" y="499999"/>
                </a:lnTo>
                <a:lnTo>
                  <a:pt x="1958975" y="100075"/>
                </a:lnTo>
                <a:lnTo>
                  <a:pt x="1951106" y="61132"/>
                </a:lnTo>
                <a:lnTo>
                  <a:pt x="1929653" y="29321"/>
                </a:lnTo>
                <a:lnTo>
                  <a:pt x="1897842" y="7868"/>
                </a:lnTo>
                <a:lnTo>
                  <a:pt x="1858899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531489" y="1066546"/>
            <a:ext cx="14344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E</a:t>
            </a:r>
            <a:r>
              <a:rPr sz="2800" spc="-60" dirty="0"/>
              <a:t>r</a:t>
            </a:r>
            <a:r>
              <a:rPr sz="2800" spc="-5" dirty="0"/>
              <a:t>asmus+</a:t>
            </a:r>
            <a:endParaRPr sz="2800"/>
          </a:p>
        </p:txBody>
      </p:sp>
      <p:sp>
        <p:nvSpPr>
          <p:cNvPr id="14" name="object 14"/>
          <p:cNvSpPr/>
          <p:nvPr/>
        </p:nvSpPr>
        <p:spPr>
          <a:xfrm>
            <a:off x="1836801" y="2863850"/>
            <a:ext cx="1431925" cy="1285875"/>
          </a:xfrm>
          <a:custGeom>
            <a:avLst/>
            <a:gdLst/>
            <a:ahLst/>
            <a:cxnLst/>
            <a:rect l="l" t="t" r="r" b="b"/>
            <a:pathLst>
              <a:path w="1431925" h="1285875">
                <a:moveTo>
                  <a:pt x="1217549" y="0"/>
                </a:moveTo>
                <a:lnTo>
                  <a:pt x="214249" y="0"/>
                </a:lnTo>
                <a:lnTo>
                  <a:pt x="165111" y="5663"/>
                </a:lnTo>
                <a:lnTo>
                  <a:pt x="120011" y="21795"/>
                </a:lnTo>
                <a:lnTo>
                  <a:pt x="80231" y="47106"/>
                </a:lnTo>
                <a:lnTo>
                  <a:pt x="47056" y="80308"/>
                </a:lnTo>
                <a:lnTo>
                  <a:pt x="21769" y="120113"/>
                </a:lnTo>
                <a:lnTo>
                  <a:pt x="5656" y="165231"/>
                </a:lnTo>
                <a:lnTo>
                  <a:pt x="0" y="214375"/>
                </a:lnTo>
                <a:lnTo>
                  <a:pt x="0" y="1071499"/>
                </a:lnTo>
                <a:lnTo>
                  <a:pt x="5656" y="1120643"/>
                </a:lnTo>
                <a:lnTo>
                  <a:pt x="21769" y="1165761"/>
                </a:lnTo>
                <a:lnTo>
                  <a:pt x="47056" y="1205566"/>
                </a:lnTo>
                <a:lnTo>
                  <a:pt x="80231" y="1238768"/>
                </a:lnTo>
                <a:lnTo>
                  <a:pt x="120011" y="1264079"/>
                </a:lnTo>
                <a:lnTo>
                  <a:pt x="165111" y="1280211"/>
                </a:lnTo>
                <a:lnTo>
                  <a:pt x="214249" y="1285875"/>
                </a:lnTo>
                <a:lnTo>
                  <a:pt x="1217549" y="1285875"/>
                </a:lnTo>
                <a:lnTo>
                  <a:pt x="1266693" y="1280211"/>
                </a:lnTo>
                <a:lnTo>
                  <a:pt x="1311811" y="1264079"/>
                </a:lnTo>
                <a:lnTo>
                  <a:pt x="1351616" y="1238768"/>
                </a:lnTo>
                <a:lnTo>
                  <a:pt x="1384818" y="1205566"/>
                </a:lnTo>
                <a:lnTo>
                  <a:pt x="1410129" y="1165761"/>
                </a:lnTo>
                <a:lnTo>
                  <a:pt x="1426261" y="1120643"/>
                </a:lnTo>
                <a:lnTo>
                  <a:pt x="1431925" y="1071499"/>
                </a:lnTo>
                <a:lnTo>
                  <a:pt x="1431925" y="214375"/>
                </a:lnTo>
                <a:lnTo>
                  <a:pt x="1426261" y="165231"/>
                </a:lnTo>
                <a:lnTo>
                  <a:pt x="1410129" y="120113"/>
                </a:lnTo>
                <a:lnTo>
                  <a:pt x="1384818" y="80308"/>
                </a:lnTo>
                <a:lnTo>
                  <a:pt x="1351616" y="47106"/>
                </a:lnTo>
                <a:lnTo>
                  <a:pt x="1311811" y="21795"/>
                </a:lnTo>
                <a:lnTo>
                  <a:pt x="1266693" y="5663"/>
                </a:lnTo>
                <a:lnTo>
                  <a:pt x="1217549" y="0"/>
                </a:lnTo>
                <a:close/>
              </a:path>
            </a:pathLst>
          </a:custGeom>
          <a:solidFill>
            <a:srgbClr val="2D6C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80997" y="2990850"/>
            <a:ext cx="1297940" cy="114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marR="281940" indent="-4508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r>
              <a:rPr sz="16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Aprendizaje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54476" y="2863850"/>
            <a:ext cx="1433830" cy="1285875"/>
          </a:xfrm>
          <a:custGeom>
            <a:avLst/>
            <a:gdLst/>
            <a:ahLst/>
            <a:cxnLst/>
            <a:rect l="l" t="t" r="r" b="b"/>
            <a:pathLst>
              <a:path w="1433829" h="1285875">
                <a:moveTo>
                  <a:pt x="1219073" y="0"/>
                </a:moveTo>
                <a:lnTo>
                  <a:pt x="214249" y="0"/>
                </a:lnTo>
                <a:lnTo>
                  <a:pt x="165111" y="5663"/>
                </a:lnTo>
                <a:lnTo>
                  <a:pt x="120011" y="21795"/>
                </a:lnTo>
                <a:lnTo>
                  <a:pt x="80231" y="47106"/>
                </a:lnTo>
                <a:lnTo>
                  <a:pt x="47056" y="80308"/>
                </a:lnTo>
                <a:lnTo>
                  <a:pt x="21769" y="120113"/>
                </a:lnTo>
                <a:lnTo>
                  <a:pt x="5656" y="165231"/>
                </a:lnTo>
                <a:lnTo>
                  <a:pt x="0" y="214375"/>
                </a:lnTo>
                <a:lnTo>
                  <a:pt x="0" y="1071499"/>
                </a:lnTo>
                <a:lnTo>
                  <a:pt x="5656" y="1120643"/>
                </a:lnTo>
                <a:lnTo>
                  <a:pt x="21769" y="1165761"/>
                </a:lnTo>
                <a:lnTo>
                  <a:pt x="47056" y="1205566"/>
                </a:lnTo>
                <a:lnTo>
                  <a:pt x="80231" y="1238768"/>
                </a:lnTo>
                <a:lnTo>
                  <a:pt x="120011" y="1264079"/>
                </a:lnTo>
                <a:lnTo>
                  <a:pt x="165111" y="1280211"/>
                </a:lnTo>
                <a:lnTo>
                  <a:pt x="214249" y="1285875"/>
                </a:lnTo>
                <a:lnTo>
                  <a:pt x="1219073" y="1285875"/>
                </a:lnTo>
                <a:lnTo>
                  <a:pt x="1268217" y="1280211"/>
                </a:lnTo>
                <a:lnTo>
                  <a:pt x="1313335" y="1264079"/>
                </a:lnTo>
                <a:lnTo>
                  <a:pt x="1353140" y="1238768"/>
                </a:lnTo>
                <a:lnTo>
                  <a:pt x="1386342" y="1205566"/>
                </a:lnTo>
                <a:lnTo>
                  <a:pt x="1411653" y="1165761"/>
                </a:lnTo>
                <a:lnTo>
                  <a:pt x="1427785" y="1120643"/>
                </a:lnTo>
                <a:lnTo>
                  <a:pt x="1433449" y="1071499"/>
                </a:lnTo>
                <a:lnTo>
                  <a:pt x="1433449" y="214375"/>
                </a:lnTo>
                <a:lnTo>
                  <a:pt x="1427785" y="165231"/>
                </a:lnTo>
                <a:lnTo>
                  <a:pt x="1411653" y="120113"/>
                </a:lnTo>
                <a:lnTo>
                  <a:pt x="1386342" y="80308"/>
                </a:lnTo>
                <a:lnTo>
                  <a:pt x="1353140" y="47106"/>
                </a:lnTo>
                <a:lnTo>
                  <a:pt x="1313335" y="21795"/>
                </a:lnTo>
                <a:lnTo>
                  <a:pt x="1268217" y="5663"/>
                </a:lnTo>
                <a:lnTo>
                  <a:pt x="1219073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663188" y="2990850"/>
            <a:ext cx="121602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262255" indent="-4699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Cooperación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27573" y="2863850"/>
            <a:ext cx="1432560" cy="1285875"/>
          </a:xfrm>
          <a:custGeom>
            <a:avLst/>
            <a:gdLst/>
            <a:ahLst/>
            <a:cxnLst/>
            <a:rect l="l" t="t" r="r" b="b"/>
            <a:pathLst>
              <a:path w="1432559" h="1285875">
                <a:moveTo>
                  <a:pt x="1217676" y="0"/>
                </a:moveTo>
                <a:lnTo>
                  <a:pt x="214375" y="0"/>
                </a:lnTo>
                <a:lnTo>
                  <a:pt x="165231" y="5663"/>
                </a:lnTo>
                <a:lnTo>
                  <a:pt x="120113" y="21795"/>
                </a:lnTo>
                <a:lnTo>
                  <a:pt x="80308" y="47106"/>
                </a:lnTo>
                <a:lnTo>
                  <a:pt x="47106" y="80308"/>
                </a:lnTo>
                <a:lnTo>
                  <a:pt x="21795" y="120113"/>
                </a:lnTo>
                <a:lnTo>
                  <a:pt x="5663" y="165231"/>
                </a:lnTo>
                <a:lnTo>
                  <a:pt x="0" y="214375"/>
                </a:lnTo>
                <a:lnTo>
                  <a:pt x="0" y="1071499"/>
                </a:lnTo>
                <a:lnTo>
                  <a:pt x="5663" y="1120643"/>
                </a:lnTo>
                <a:lnTo>
                  <a:pt x="21795" y="1165761"/>
                </a:lnTo>
                <a:lnTo>
                  <a:pt x="47106" y="1205566"/>
                </a:lnTo>
                <a:lnTo>
                  <a:pt x="80308" y="1238768"/>
                </a:lnTo>
                <a:lnTo>
                  <a:pt x="120113" y="1264079"/>
                </a:lnTo>
                <a:lnTo>
                  <a:pt x="165231" y="1280211"/>
                </a:lnTo>
                <a:lnTo>
                  <a:pt x="214375" y="1285875"/>
                </a:lnTo>
                <a:lnTo>
                  <a:pt x="1217676" y="1285875"/>
                </a:lnTo>
                <a:lnTo>
                  <a:pt x="1266820" y="1280211"/>
                </a:lnTo>
                <a:lnTo>
                  <a:pt x="1311938" y="1264079"/>
                </a:lnTo>
                <a:lnTo>
                  <a:pt x="1351743" y="1238768"/>
                </a:lnTo>
                <a:lnTo>
                  <a:pt x="1384945" y="1205566"/>
                </a:lnTo>
                <a:lnTo>
                  <a:pt x="1410256" y="1165761"/>
                </a:lnTo>
                <a:lnTo>
                  <a:pt x="1426388" y="1120643"/>
                </a:lnTo>
                <a:lnTo>
                  <a:pt x="1432052" y="1071499"/>
                </a:lnTo>
                <a:lnTo>
                  <a:pt x="1432052" y="214375"/>
                </a:lnTo>
                <a:lnTo>
                  <a:pt x="1426388" y="165231"/>
                </a:lnTo>
                <a:lnTo>
                  <a:pt x="1410256" y="120113"/>
                </a:lnTo>
                <a:lnTo>
                  <a:pt x="1384945" y="80308"/>
                </a:lnTo>
                <a:lnTo>
                  <a:pt x="1351743" y="47106"/>
                </a:lnTo>
                <a:lnTo>
                  <a:pt x="1311938" y="21795"/>
                </a:lnTo>
                <a:lnTo>
                  <a:pt x="1266820" y="5663"/>
                </a:lnTo>
                <a:lnTo>
                  <a:pt x="1217676" y="0"/>
                </a:lnTo>
                <a:close/>
              </a:path>
            </a:pathLst>
          </a:custGeom>
          <a:solidFill>
            <a:srgbClr val="B48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441696" y="2990850"/>
            <a:ext cx="1005205" cy="114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655" marR="157480" indent="-4572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Acción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Clave</a:t>
            </a:r>
            <a:r>
              <a:rPr sz="1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12065" marR="5080" indent="-635" algn="ctr">
              <a:lnSpc>
                <a:spcPct val="100000"/>
              </a:lnSpc>
              <a:spcBef>
                <a:spcPts val="62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Reforma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 las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políticas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48150" y="1581150"/>
            <a:ext cx="0" cy="1282700"/>
          </a:xfrm>
          <a:custGeom>
            <a:avLst/>
            <a:gdLst/>
            <a:ahLst/>
            <a:cxnLst/>
            <a:rect l="l" t="t" r="r" b="b"/>
            <a:pathLst>
              <a:path h="1282700">
                <a:moveTo>
                  <a:pt x="0" y="0"/>
                </a:moveTo>
                <a:lnTo>
                  <a:pt x="0" y="1282700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14600" y="2179573"/>
            <a:ext cx="3389629" cy="635"/>
          </a:xfrm>
          <a:custGeom>
            <a:avLst/>
            <a:gdLst/>
            <a:ahLst/>
            <a:cxnLst/>
            <a:rect l="l" t="t" r="r" b="b"/>
            <a:pathLst>
              <a:path w="3389629" h="635">
                <a:moveTo>
                  <a:pt x="0" y="0"/>
                </a:moveTo>
                <a:lnTo>
                  <a:pt x="3389376" y="126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28951" y="2179573"/>
            <a:ext cx="0" cy="684530"/>
          </a:xfrm>
          <a:custGeom>
            <a:avLst/>
            <a:gdLst/>
            <a:ahLst/>
            <a:cxnLst/>
            <a:rect l="l" t="t" r="r" b="b"/>
            <a:pathLst>
              <a:path h="684530">
                <a:moveTo>
                  <a:pt x="0" y="0"/>
                </a:moveTo>
                <a:lnTo>
                  <a:pt x="0" y="684276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03976" y="2179573"/>
            <a:ext cx="0" cy="684530"/>
          </a:xfrm>
          <a:custGeom>
            <a:avLst/>
            <a:gdLst/>
            <a:ahLst/>
            <a:cxnLst/>
            <a:rect l="l" t="t" r="r" b="b"/>
            <a:pathLst>
              <a:path h="684530">
                <a:moveTo>
                  <a:pt x="0" y="0"/>
                </a:moveTo>
                <a:lnTo>
                  <a:pt x="0" y="684276"/>
                </a:lnTo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8225" y="3146425"/>
            <a:ext cx="318770" cy="933450"/>
          </a:xfrm>
          <a:custGeom>
            <a:avLst/>
            <a:gdLst/>
            <a:ahLst/>
            <a:cxnLst/>
            <a:rect l="l" t="t" r="r" b="b"/>
            <a:pathLst>
              <a:path w="318770" h="933450">
                <a:moveTo>
                  <a:pt x="0" y="0"/>
                </a:moveTo>
                <a:lnTo>
                  <a:pt x="0" y="933069"/>
                </a:lnTo>
                <a:lnTo>
                  <a:pt x="318515" y="933069"/>
                </a:lnTo>
              </a:path>
            </a:pathLst>
          </a:custGeom>
          <a:ln w="25400">
            <a:solidFill>
              <a:srgbClr val="B94A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9709" y="3146425"/>
            <a:ext cx="318770" cy="933450"/>
          </a:xfrm>
          <a:custGeom>
            <a:avLst/>
            <a:gdLst/>
            <a:ahLst/>
            <a:cxnLst/>
            <a:rect l="l" t="t" r="r" b="b"/>
            <a:pathLst>
              <a:path w="318770" h="933450">
                <a:moveTo>
                  <a:pt x="318515" y="0"/>
                </a:moveTo>
                <a:lnTo>
                  <a:pt x="318515" y="933069"/>
                </a:lnTo>
                <a:lnTo>
                  <a:pt x="0" y="933069"/>
                </a:lnTo>
              </a:path>
            </a:pathLst>
          </a:custGeom>
          <a:ln w="25400">
            <a:solidFill>
              <a:srgbClr val="B94A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14700" y="1612391"/>
            <a:ext cx="3066288" cy="1549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9243" rIns="0" bIns="0" rtlCol="0">
            <a:spAutoFit/>
          </a:bodyPr>
          <a:lstStyle/>
          <a:p>
            <a:pPr marL="1842770" marR="5080" indent="-525780">
              <a:lnSpc>
                <a:spcPts val="2080"/>
              </a:lnSpc>
              <a:spcBef>
                <a:spcPts val="440"/>
              </a:spcBef>
            </a:pPr>
            <a:r>
              <a:rPr sz="2000" spc="-5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IPOS </a:t>
            </a:r>
            <a:r>
              <a:rPr sz="1600" spc="-10" dirty="0">
                <a:latin typeface="Arial"/>
                <a:cs typeface="Arial"/>
              </a:rPr>
              <a:t>DE 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1600" spc="-10" dirty="0">
                <a:latin typeface="Arial"/>
                <a:cs typeface="Arial"/>
              </a:rPr>
              <a:t>SOCIACIONES  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1600" spc="-20" dirty="0">
                <a:latin typeface="Arial"/>
                <a:cs typeface="Arial"/>
              </a:rPr>
              <a:t>STRATÉGICAS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79803" y="3304032"/>
            <a:ext cx="3066288" cy="1549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94738" y="3698875"/>
            <a:ext cx="1837689" cy="70675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90500" marR="5080" indent="-178435">
              <a:lnSpc>
                <a:spcPts val="2480"/>
              </a:lnSpc>
              <a:spcBef>
                <a:spcPts val="515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  innovación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49596" y="3304032"/>
            <a:ext cx="3067811" cy="1549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19165" y="3698875"/>
            <a:ext cx="2329815" cy="70675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144780">
              <a:lnSpc>
                <a:spcPts val="2480"/>
              </a:lnSpc>
              <a:spcBef>
                <a:spcPts val="515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Intercambio de  buenas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prácticas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208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46376" y="2805683"/>
            <a:ext cx="5724144" cy="290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80033" y="1008380"/>
            <a:ext cx="18973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235466"/>
                </a:solidFill>
              </a:rPr>
              <a:t>Educación</a:t>
            </a:r>
            <a:r>
              <a:rPr sz="2000" spc="-85" dirty="0">
                <a:solidFill>
                  <a:srgbClr val="235466"/>
                </a:solidFill>
              </a:rPr>
              <a:t> </a:t>
            </a:r>
            <a:r>
              <a:rPr sz="2000" spc="-5" dirty="0">
                <a:solidFill>
                  <a:srgbClr val="235466"/>
                </a:solidFill>
              </a:rPr>
              <a:t>escolar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980033" y="1467103"/>
            <a:ext cx="7759065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35466"/>
                </a:solidFill>
                <a:latin typeface="Calibri"/>
                <a:cs typeface="Calibri"/>
              </a:rPr>
              <a:t>KA201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sz="1800" spc="20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Asociaciones</a:t>
            </a:r>
            <a:r>
              <a:rPr sz="1800" spc="2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dirigidas</a:t>
            </a:r>
            <a:r>
              <a:rPr sz="1800" spc="2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800" spc="2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1800" spc="2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educación</a:t>
            </a:r>
            <a:r>
              <a:rPr sz="1800" spc="2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escolar</a:t>
            </a:r>
            <a:r>
              <a:rPr sz="1800" spc="2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1800" spc="2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las</a:t>
            </a:r>
            <a:r>
              <a:rPr sz="1800" spc="2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1800" spc="2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puede</a:t>
            </a:r>
            <a:r>
              <a:rPr sz="1800" spc="2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participar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cualquier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institución 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relevante para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1800" spc="11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proyecto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b="1" spc="-5" dirty="0">
                <a:solidFill>
                  <a:srgbClr val="235466"/>
                </a:solidFill>
                <a:latin typeface="Calibri"/>
                <a:cs typeface="Calibri"/>
              </a:rPr>
              <a:t>KA229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: Asociaciones 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el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intercambio </a:t>
            </a:r>
            <a:r>
              <a:rPr sz="1800" spc="-30" dirty="0">
                <a:solidFill>
                  <a:srgbClr val="001F5F"/>
                </a:solidFill>
                <a:latin typeface="Calibri"/>
                <a:cs typeface="Calibri"/>
              </a:rPr>
              <a:t>escolar.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Solo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centros</a:t>
            </a:r>
            <a:r>
              <a:rPr sz="1800" spc="1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educativos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1187" y="3829811"/>
            <a:ext cx="1945005" cy="2983865"/>
          </a:xfrm>
          <a:custGeom>
            <a:avLst/>
            <a:gdLst/>
            <a:ahLst/>
            <a:cxnLst/>
            <a:rect l="l" t="t" r="r" b="b"/>
            <a:pathLst>
              <a:path w="1945005" h="2983865">
                <a:moveTo>
                  <a:pt x="0" y="448818"/>
                </a:moveTo>
                <a:lnTo>
                  <a:pt x="3514" y="400907"/>
                </a:lnTo>
                <a:lnTo>
                  <a:pt x="13722" y="355186"/>
                </a:lnTo>
                <a:lnTo>
                  <a:pt x="30123" y="312152"/>
                </a:lnTo>
                <a:lnTo>
                  <a:pt x="52216" y="272308"/>
                </a:lnTo>
                <a:lnTo>
                  <a:pt x="79499" y="236152"/>
                </a:lnTo>
                <a:lnTo>
                  <a:pt x="111471" y="204186"/>
                </a:lnTo>
                <a:lnTo>
                  <a:pt x="147630" y="176910"/>
                </a:lnTo>
                <a:lnTo>
                  <a:pt x="187476" y="154825"/>
                </a:lnTo>
                <a:lnTo>
                  <a:pt x="230506" y="138430"/>
                </a:lnTo>
                <a:lnTo>
                  <a:pt x="276220" y="128226"/>
                </a:lnTo>
                <a:lnTo>
                  <a:pt x="324116" y="124713"/>
                </a:lnTo>
                <a:lnTo>
                  <a:pt x="1134427" y="124713"/>
                </a:lnTo>
                <a:lnTo>
                  <a:pt x="1671510" y="0"/>
                </a:lnTo>
                <a:lnTo>
                  <a:pt x="1620583" y="124713"/>
                </a:lnTo>
                <a:lnTo>
                  <a:pt x="1668464" y="128226"/>
                </a:lnTo>
                <a:lnTo>
                  <a:pt x="1714169" y="138430"/>
                </a:lnTo>
                <a:lnTo>
                  <a:pt x="1757193" y="154825"/>
                </a:lnTo>
                <a:lnTo>
                  <a:pt x="1797037" y="176910"/>
                </a:lnTo>
                <a:lnTo>
                  <a:pt x="1833197" y="204186"/>
                </a:lnTo>
                <a:lnTo>
                  <a:pt x="1865171" y="236152"/>
                </a:lnTo>
                <a:lnTo>
                  <a:pt x="1892458" y="272308"/>
                </a:lnTo>
                <a:lnTo>
                  <a:pt x="1914555" y="312152"/>
                </a:lnTo>
                <a:lnTo>
                  <a:pt x="1930960" y="355186"/>
                </a:lnTo>
                <a:lnTo>
                  <a:pt x="1941172" y="400907"/>
                </a:lnTo>
                <a:lnTo>
                  <a:pt x="1944687" y="448818"/>
                </a:lnTo>
                <a:lnTo>
                  <a:pt x="1944687" y="601218"/>
                </a:lnTo>
                <a:lnTo>
                  <a:pt x="1944687" y="1315974"/>
                </a:lnTo>
                <a:lnTo>
                  <a:pt x="1944687" y="2659621"/>
                </a:lnTo>
                <a:lnTo>
                  <a:pt x="1941172" y="2707517"/>
                </a:lnTo>
                <a:lnTo>
                  <a:pt x="1930960" y="2753231"/>
                </a:lnTo>
                <a:lnTo>
                  <a:pt x="1914555" y="2796261"/>
                </a:lnTo>
                <a:lnTo>
                  <a:pt x="1892458" y="2836107"/>
                </a:lnTo>
                <a:lnTo>
                  <a:pt x="1865171" y="2872266"/>
                </a:lnTo>
                <a:lnTo>
                  <a:pt x="1833197" y="2904238"/>
                </a:lnTo>
                <a:lnTo>
                  <a:pt x="1797037" y="2931521"/>
                </a:lnTo>
                <a:lnTo>
                  <a:pt x="1757193" y="2953614"/>
                </a:lnTo>
                <a:lnTo>
                  <a:pt x="1714169" y="2970015"/>
                </a:lnTo>
                <a:lnTo>
                  <a:pt x="1668464" y="2980223"/>
                </a:lnTo>
                <a:lnTo>
                  <a:pt x="1620583" y="2983738"/>
                </a:lnTo>
                <a:lnTo>
                  <a:pt x="1134427" y="2983738"/>
                </a:lnTo>
                <a:lnTo>
                  <a:pt x="324116" y="2983738"/>
                </a:lnTo>
                <a:lnTo>
                  <a:pt x="276220" y="2980223"/>
                </a:lnTo>
                <a:lnTo>
                  <a:pt x="230506" y="2970015"/>
                </a:lnTo>
                <a:lnTo>
                  <a:pt x="187476" y="2953614"/>
                </a:lnTo>
                <a:lnTo>
                  <a:pt x="147630" y="2931521"/>
                </a:lnTo>
                <a:lnTo>
                  <a:pt x="111471" y="2904238"/>
                </a:lnTo>
                <a:lnTo>
                  <a:pt x="79499" y="2872266"/>
                </a:lnTo>
                <a:lnTo>
                  <a:pt x="52216" y="2836107"/>
                </a:lnTo>
                <a:lnTo>
                  <a:pt x="30123" y="2796261"/>
                </a:lnTo>
                <a:lnTo>
                  <a:pt x="13722" y="2753231"/>
                </a:lnTo>
                <a:lnTo>
                  <a:pt x="3514" y="2707517"/>
                </a:lnTo>
                <a:lnTo>
                  <a:pt x="0" y="2659621"/>
                </a:lnTo>
                <a:lnTo>
                  <a:pt x="0" y="1315974"/>
                </a:lnTo>
                <a:lnTo>
                  <a:pt x="0" y="601218"/>
                </a:lnTo>
                <a:lnTo>
                  <a:pt x="0" y="448818"/>
                </a:lnTo>
                <a:close/>
              </a:path>
            </a:pathLst>
          </a:custGeom>
          <a:ln w="12700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4961" y="4070984"/>
            <a:ext cx="156019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har char="-"/>
              <a:tabLst>
                <a:tab pos="106045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Centros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educativos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Universidades</a:t>
            </a:r>
            <a:r>
              <a:rPr sz="1400" spc="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otras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instituciones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Autoridades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Bibliotecas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Museos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ONG,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Asociaciones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Empresas</a:t>
            </a:r>
            <a:endParaRPr sz="1400">
              <a:latin typeface="Calibri"/>
              <a:cs typeface="Calibri"/>
            </a:endParaRPr>
          </a:p>
          <a:p>
            <a:pPr marL="12700" marR="54102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Centros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de  formación</a:t>
            </a:r>
            <a:r>
              <a:rPr sz="1400" spc="-1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del 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profesorado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89376" y="2217420"/>
            <a:ext cx="4043172" cy="3540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2731" y="951102"/>
            <a:ext cx="408495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235466"/>
                </a:solidFill>
              </a:rPr>
              <a:t>Educación </a:t>
            </a:r>
            <a:r>
              <a:rPr sz="2000" dirty="0">
                <a:solidFill>
                  <a:srgbClr val="235466"/>
                </a:solidFill>
              </a:rPr>
              <a:t>de </a:t>
            </a:r>
            <a:r>
              <a:rPr sz="2000" spc="-10" dirty="0">
                <a:solidFill>
                  <a:srgbClr val="235466"/>
                </a:solidFill>
              </a:rPr>
              <a:t>Personas </a:t>
            </a:r>
            <a:r>
              <a:rPr sz="2000" spc="-5" dirty="0">
                <a:solidFill>
                  <a:srgbClr val="235466"/>
                </a:solidFill>
              </a:rPr>
              <a:t>Adultas:</a:t>
            </a:r>
            <a:r>
              <a:rPr sz="2000" spc="-70" dirty="0">
                <a:solidFill>
                  <a:srgbClr val="235466"/>
                </a:solidFill>
              </a:rPr>
              <a:t> </a:t>
            </a:r>
            <a:r>
              <a:rPr sz="2000" dirty="0">
                <a:solidFill>
                  <a:srgbClr val="235466"/>
                </a:solidFill>
              </a:rPr>
              <a:t>KA204</a:t>
            </a:r>
            <a:endParaRPr sz="2000"/>
          </a:p>
        </p:txBody>
      </p:sp>
      <p:sp>
        <p:nvSpPr>
          <p:cNvPr id="7" name="object 7"/>
          <p:cNvSpPr/>
          <p:nvPr/>
        </p:nvSpPr>
        <p:spPr>
          <a:xfrm>
            <a:off x="1116012" y="3212845"/>
            <a:ext cx="2303780" cy="3464560"/>
          </a:xfrm>
          <a:custGeom>
            <a:avLst/>
            <a:gdLst/>
            <a:ahLst/>
            <a:cxnLst/>
            <a:rect l="l" t="t" r="r" b="b"/>
            <a:pathLst>
              <a:path w="2303779" h="3464559">
                <a:moveTo>
                  <a:pt x="0" y="528573"/>
                </a:moveTo>
                <a:lnTo>
                  <a:pt x="2991" y="480429"/>
                </a:lnTo>
                <a:lnTo>
                  <a:pt x="11725" y="434065"/>
                </a:lnTo>
                <a:lnTo>
                  <a:pt x="25842" y="389843"/>
                </a:lnTo>
                <a:lnTo>
                  <a:pt x="44981" y="348122"/>
                </a:lnTo>
                <a:lnTo>
                  <a:pt x="68784" y="309262"/>
                </a:lnTo>
                <a:lnTo>
                  <a:pt x="96889" y="273625"/>
                </a:lnTo>
                <a:lnTo>
                  <a:pt x="128936" y="241570"/>
                </a:lnTo>
                <a:lnTo>
                  <a:pt x="164567" y="213458"/>
                </a:lnTo>
                <a:lnTo>
                  <a:pt x="203419" y="189649"/>
                </a:lnTo>
                <a:lnTo>
                  <a:pt x="245135" y="170503"/>
                </a:lnTo>
                <a:lnTo>
                  <a:pt x="289353" y="156382"/>
                </a:lnTo>
                <a:lnTo>
                  <a:pt x="335714" y="147645"/>
                </a:lnTo>
                <a:lnTo>
                  <a:pt x="383857" y="144652"/>
                </a:lnTo>
                <a:lnTo>
                  <a:pt x="1343723" y="144652"/>
                </a:lnTo>
                <a:lnTo>
                  <a:pt x="1979866" y="0"/>
                </a:lnTo>
                <a:lnTo>
                  <a:pt x="1919541" y="144652"/>
                </a:lnTo>
                <a:lnTo>
                  <a:pt x="1967710" y="147645"/>
                </a:lnTo>
                <a:lnTo>
                  <a:pt x="2014091" y="156382"/>
                </a:lnTo>
                <a:lnTo>
                  <a:pt x="2058324" y="170503"/>
                </a:lnTo>
                <a:lnTo>
                  <a:pt x="2100049" y="189649"/>
                </a:lnTo>
                <a:lnTo>
                  <a:pt x="2138908" y="213458"/>
                </a:lnTo>
                <a:lnTo>
                  <a:pt x="2174541" y="241570"/>
                </a:lnTo>
                <a:lnTo>
                  <a:pt x="2206588" y="273625"/>
                </a:lnTo>
                <a:lnTo>
                  <a:pt x="2234692" y="309262"/>
                </a:lnTo>
                <a:lnTo>
                  <a:pt x="2258491" y="348122"/>
                </a:lnTo>
                <a:lnTo>
                  <a:pt x="2277627" y="389843"/>
                </a:lnTo>
                <a:lnTo>
                  <a:pt x="2291740" y="434065"/>
                </a:lnTo>
                <a:lnTo>
                  <a:pt x="2300472" y="480429"/>
                </a:lnTo>
                <a:lnTo>
                  <a:pt x="2303462" y="528573"/>
                </a:lnTo>
                <a:lnTo>
                  <a:pt x="2303462" y="697991"/>
                </a:lnTo>
                <a:lnTo>
                  <a:pt x="2303462" y="1527809"/>
                </a:lnTo>
                <a:lnTo>
                  <a:pt x="2303462" y="3080258"/>
                </a:lnTo>
                <a:lnTo>
                  <a:pt x="2300472" y="3128417"/>
                </a:lnTo>
                <a:lnTo>
                  <a:pt x="2291740" y="3174791"/>
                </a:lnTo>
                <a:lnTo>
                  <a:pt x="2277627" y="3219019"/>
                </a:lnTo>
                <a:lnTo>
                  <a:pt x="2258491" y="3260743"/>
                </a:lnTo>
                <a:lnTo>
                  <a:pt x="2234692" y="3299602"/>
                </a:lnTo>
                <a:lnTo>
                  <a:pt x="2206588" y="3335237"/>
                </a:lnTo>
                <a:lnTo>
                  <a:pt x="2174541" y="3367287"/>
                </a:lnTo>
                <a:lnTo>
                  <a:pt x="2138908" y="3395394"/>
                </a:lnTo>
                <a:lnTo>
                  <a:pt x="2100049" y="3419197"/>
                </a:lnTo>
                <a:lnTo>
                  <a:pt x="2058324" y="3438337"/>
                </a:lnTo>
                <a:lnTo>
                  <a:pt x="2014091" y="3452454"/>
                </a:lnTo>
                <a:lnTo>
                  <a:pt x="1967710" y="3461187"/>
                </a:lnTo>
                <a:lnTo>
                  <a:pt x="1919541" y="3464179"/>
                </a:lnTo>
                <a:lnTo>
                  <a:pt x="1343723" y="3464179"/>
                </a:lnTo>
                <a:lnTo>
                  <a:pt x="383857" y="3464179"/>
                </a:lnTo>
                <a:lnTo>
                  <a:pt x="335714" y="3461187"/>
                </a:lnTo>
                <a:lnTo>
                  <a:pt x="289353" y="3452454"/>
                </a:lnTo>
                <a:lnTo>
                  <a:pt x="245135" y="3438337"/>
                </a:lnTo>
                <a:lnTo>
                  <a:pt x="203419" y="3419197"/>
                </a:lnTo>
                <a:lnTo>
                  <a:pt x="164567" y="3395394"/>
                </a:lnTo>
                <a:lnTo>
                  <a:pt x="128936" y="3367287"/>
                </a:lnTo>
                <a:lnTo>
                  <a:pt x="96889" y="3335237"/>
                </a:lnTo>
                <a:lnTo>
                  <a:pt x="68784" y="3299602"/>
                </a:lnTo>
                <a:lnTo>
                  <a:pt x="44981" y="3260743"/>
                </a:lnTo>
                <a:lnTo>
                  <a:pt x="25842" y="3219019"/>
                </a:lnTo>
                <a:lnTo>
                  <a:pt x="11725" y="3174791"/>
                </a:lnTo>
                <a:lnTo>
                  <a:pt x="2991" y="3128417"/>
                </a:lnTo>
                <a:lnTo>
                  <a:pt x="0" y="3080258"/>
                </a:lnTo>
                <a:lnTo>
                  <a:pt x="0" y="1527809"/>
                </a:lnTo>
                <a:lnTo>
                  <a:pt x="0" y="697991"/>
                </a:lnTo>
                <a:lnTo>
                  <a:pt x="0" y="528573"/>
                </a:lnTo>
                <a:close/>
              </a:path>
            </a:pathLst>
          </a:custGeom>
          <a:ln w="12700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07338" y="3491610"/>
            <a:ext cx="1877695" cy="3013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buChar char="-"/>
              <a:tabLst>
                <a:tab pos="106045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Centros</a:t>
            </a:r>
            <a:r>
              <a:rPr sz="1400" spc="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educativos</a:t>
            </a:r>
            <a:endParaRPr sz="1400">
              <a:latin typeface="Calibri"/>
              <a:cs typeface="Calibri"/>
            </a:endParaRPr>
          </a:p>
          <a:p>
            <a:pPr marL="12700" marR="21526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Universidades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otras 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instituciones</a:t>
            </a:r>
            <a:r>
              <a:rPr sz="1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Autoridades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Bibliotecas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Museos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ONG,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Asociaciones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Empresas</a:t>
            </a:r>
            <a:endParaRPr sz="1400">
              <a:latin typeface="Calibri"/>
              <a:cs typeface="Calibri"/>
            </a:endParaRPr>
          </a:p>
          <a:p>
            <a:pPr marL="12700" marR="20256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Centros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de formación  del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profesorado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Cámaras de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comercio,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sindicatos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Centros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investigación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455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"/>
            <a:ext cx="9143999" cy="685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051" y="6496050"/>
            <a:ext cx="631825" cy="219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5062" y="115887"/>
            <a:ext cx="3220974" cy="592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625475" cy="6858000"/>
          </a:xfrm>
          <a:custGeom>
            <a:avLst/>
            <a:gdLst/>
            <a:ahLst/>
            <a:cxnLst/>
            <a:rect l="l" t="t" r="r" b="b"/>
            <a:pathLst>
              <a:path w="625475" h="6858000">
                <a:moveTo>
                  <a:pt x="0" y="6857999"/>
                </a:moveTo>
                <a:lnTo>
                  <a:pt x="625474" y="6857999"/>
                </a:lnTo>
                <a:lnTo>
                  <a:pt x="625474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1A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82687" y="1239900"/>
            <a:ext cx="6702425" cy="50688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4125" y="1268349"/>
            <a:ext cx="5838825" cy="492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9525" y="2030412"/>
            <a:ext cx="6409055" cy="4248150"/>
          </a:xfrm>
          <a:custGeom>
            <a:avLst/>
            <a:gdLst/>
            <a:ahLst/>
            <a:cxnLst/>
            <a:rect l="l" t="t" r="r" b="b"/>
            <a:pathLst>
              <a:path w="6409055" h="4248150">
                <a:moveTo>
                  <a:pt x="0" y="4248150"/>
                </a:moveTo>
                <a:lnTo>
                  <a:pt x="6408801" y="4248150"/>
                </a:lnTo>
                <a:lnTo>
                  <a:pt x="6408801" y="0"/>
                </a:lnTo>
                <a:lnTo>
                  <a:pt x="0" y="0"/>
                </a:lnTo>
                <a:lnTo>
                  <a:pt x="0" y="424815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31975" y="1914525"/>
            <a:ext cx="1733550" cy="2286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35883" y="1871979"/>
            <a:ext cx="3439795" cy="928369"/>
          </a:xfrm>
          <a:custGeom>
            <a:avLst/>
            <a:gdLst/>
            <a:ahLst/>
            <a:cxnLst/>
            <a:rect l="l" t="t" r="r" b="b"/>
            <a:pathLst>
              <a:path w="3439795" h="928369">
                <a:moveTo>
                  <a:pt x="3346831" y="0"/>
                </a:moveTo>
                <a:lnTo>
                  <a:pt x="92837" y="0"/>
                </a:lnTo>
                <a:lnTo>
                  <a:pt x="56685" y="7308"/>
                </a:lnTo>
                <a:lnTo>
                  <a:pt x="27178" y="27225"/>
                </a:lnTo>
                <a:lnTo>
                  <a:pt x="7290" y="56739"/>
                </a:lnTo>
                <a:lnTo>
                  <a:pt x="0" y="92837"/>
                </a:lnTo>
                <a:lnTo>
                  <a:pt x="0" y="835279"/>
                </a:lnTo>
                <a:lnTo>
                  <a:pt x="7290" y="871430"/>
                </a:lnTo>
                <a:lnTo>
                  <a:pt x="27178" y="900938"/>
                </a:lnTo>
                <a:lnTo>
                  <a:pt x="56685" y="920825"/>
                </a:lnTo>
                <a:lnTo>
                  <a:pt x="92837" y="928116"/>
                </a:lnTo>
                <a:lnTo>
                  <a:pt x="3346831" y="928116"/>
                </a:lnTo>
                <a:lnTo>
                  <a:pt x="3382982" y="920825"/>
                </a:lnTo>
                <a:lnTo>
                  <a:pt x="3412490" y="900938"/>
                </a:lnTo>
                <a:lnTo>
                  <a:pt x="3432377" y="871430"/>
                </a:lnTo>
                <a:lnTo>
                  <a:pt x="3439667" y="835279"/>
                </a:lnTo>
                <a:lnTo>
                  <a:pt x="3439667" y="92837"/>
                </a:lnTo>
                <a:lnTo>
                  <a:pt x="3432377" y="56739"/>
                </a:lnTo>
                <a:lnTo>
                  <a:pt x="3412490" y="27225"/>
                </a:lnTo>
                <a:lnTo>
                  <a:pt x="3382982" y="7308"/>
                </a:lnTo>
                <a:lnTo>
                  <a:pt x="3346831" y="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63060" y="1899259"/>
            <a:ext cx="3385820" cy="873760"/>
          </a:xfrm>
          <a:custGeom>
            <a:avLst/>
            <a:gdLst/>
            <a:ahLst/>
            <a:cxnLst/>
            <a:rect l="l" t="t" r="r" b="b"/>
            <a:pathLst>
              <a:path w="3385820" h="873760">
                <a:moveTo>
                  <a:pt x="0" y="873658"/>
                </a:moveTo>
                <a:lnTo>
                  <a:pt x="3385312" y="873658"/>
                </a:lnTo>
                <a:lnTo>
                  <a:pt x="3385312" y="0"/>
                </a:lnTo>
                <a:lnTo>
                  <a:pt x="0" y="0"/>
                </a:lnTo>
                <a:lnTo>
                  <a:pt x="0" y="873658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35883" y="3076701"/>
            <a:ext cx="3439795" cy="928369"/>
          </a:xfrm>
          <a:custGeom>
            <a:avLst/>
            <a:gdLst/>
            <a:ahLst/>
            <a:cxnLst/>
            <a:rect l="l" t="t" r="r" b="b"/>
            <a:pathLst>
              <a:path w="3439795" h="928370">
                <a:moveTo>
                  <a:pt x="3346831" y="0"/>
                </a:moveTo>
                <a:lnTo>
                  <a:pt x="92837" y="0"/>
                </a:lnTo>
                <a:lnTo>
                  <a:pt x="56685" y="7308"/>
                </a:lnTo>
                <a:lnTo>
                  <a:pt x="27178" y="27225"/>
                </a:lnTo>
                <a:lnTo>
                  <a:pt x="7290" y="56739"/>
                </a:lnTo>
                <a:lnTo>
                  <a:pt x="0" y="92837"/>
                </a:lnTo>
                <a:lnTo>
                  <a:pt x="0" y="835533"/>
                </a:lnTo>
                <a:lnTo>
                  <a:pt x="7290" y="871684"/>
                </a:lnTo>
                <a:lnTo>
                  <a:pt x="27177" y="901192"/>
                </a:lnTo>
                <a:lnTo>
                  <a:pt x="56685" y="921079"/>
                </a:lnTo>
                <a:lnTo>
                  <a:pt x="92837" y="928370"/>
                </a:lnTo>
                <a:lnTo>
                  <a:pt x="3346831" y="928370"/>
                </a:lnTo>
                <a:lnTo>
                  <a:pt x="3382982" y="921079"/>
                </a:lnTo>
                <a:lnTo>
                  <a:pt x="3412490" y="901192"/>
                </a:lnTo>
                <a:lnTo>
                  <a:pt x="3432377" y="871684"/>
                </a:lnTo>
                <a:lnTo>
                  <a:pt x="3439667" y="835533"/>
                </a:lnTo>
                <a:lnTo>
                  <a:pt x="3439667" y="92837"/>
                </a:lnTo>
                <a:lnTo>
                  <a:pt x="3432377" y="56739"/>
                </a:lnTo>
                <a:lnTo>
                  <a:pt x="3412490" y="27225"/>
                </a:lnTo>
                <a:lnTo>
                  <a:pt x="3382982" y="7308"/>
                </a:lnTo>
                <a:lnTo>
                  <a:pt x="3346831" y="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3060" y="3103943"/>
            <a:ext cx="3385820" cy="874394"/>
          </a:xfrm>
          <a:custGeom>
            <a:avLst/>
            <a:gdLst/>
            <a:ahLst/>
            <a:cxnLst/>
            <a:rect l="l" t="t" r="r" b="b"/>
            <a:pathLst>
              <a:path w="3385820" h="874395">
                <a:moveTo>
                  <a:pt x="0" y="873950"/>
                </a:moveTo>
                <a:lnTo>
                  <a:pt x="3385312" y="873950"/>
                </a:lnTo>
                <a:lnTo>
                  <a:pt x="3385312" y="0"/>
                </a:lnTo>
                <a:lnTo>
                  <a:pt x="0" y="0"/>
                </a:lnTo>
                <a:lnTo>
                  <a:pt x="0" y="87395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2646" y="4355210"/>
            <a:ext cx="3439795" cy="711200"/>
          </a:xfrm>
          <a:custGeom>
            <a:avLst/>
            <a:gdLst/>
            <a:ahLst/>
            <a:cxnLst/>
            <a:rect l="l" t="t" r="r" b="b"/>
            <a:pathLst>
              <a:path w="3439795" h="711200">
                <a:moveTo>
                  <a:pt x="3368548" y="0"/>
                </a:moveTo>
                <a:lnTo>
                  <a:pt x="70992" y="0"/>
                </a:lnTo>
                <a:lnTo>
                  <a:pt x="43344" y="5574"/>
                </a:lnTo>
                <a:lnTo>
                  <a:pt x="20780" y="20780"/>
                </a:lnTo>
                <a:lnTo>
                  <a:pt x="5574" y="43344"/>
                </a:lnTo>
                <a:lnTo>
                  <a:pt x="0" y="70993"/>
                </a:lnTo>
                <a:lnTo>
                  <a:pt x="0" y="639571"/>
                </a:lnTo>
                <a:lnTo>
                  <a:pt x="5574" y="667293"/>
                </a:lnTo>
                <a:lnTo>
                  <a:pt x="20780" y="689895"/>
                </a:lnTo>
                <a:lnTo>
                  <a:pt x="43344" y="705115"/>
                </a:lnTo>
                <a:lnTo>
                  <a:pt x="70992" y="710691"/>
                </a:lnTo>
                <a:lnTo>
                  <a:pt x="3368548" y="710691"/>
                </a:lnTo>
                <a:lnTo>
                  <a:pt x="3396216" y="705115"/>
                </a:lnTo>
                <a:lnTo>
                  <a:pt x="3418824" y="689895"/>
                </a:lnTo>
                <a:lnTo>
                  <a:pt x="3434074" y="667293"/>
                </a:lnTo>
                <a:lnTo>
                  <a:pt x="3439668" y="639571"/>
                </a:lnTo>
                <a:lnTo>
                  <a:pt x="3439668" y="70993"/>
                </a:lnTo>
                <a:lnTo>
                  <a:pt x="3434074" y="43344"/>
                </a:lnTo>
                <a:lnTo>
                  <a:pt x="3418824" y="20780"/>
                </a:lnTo>
                <a:lnTo>
                  <a:pt x="3396216" y="5574"/>
                </a:lnTo>
                <a:lnTo>
                  <a:pt x="3368548" y="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4375975"/>
            <a:ext cx="3398520" cy="669290"/>
          </a:xfrm>
          <a:custGeom>
            <a:avLst/>
            <a:gdLst/>
            <a:ahLst/>
            <a:cxnLst/>
            <a:rect l="l" t="t" r="r" b="b"/>
            <a:pathLst>
              <a:path w="3398520" h="669289">
                <a:moveTo>
                  <a:pt x="0" y="669099"/>
                </a:moveTo>
                <a:lnTo>
                  <a:pt x="3398011" y="669099"/>
                </a:lnTo>
                <a:lnTo>
                  <a:pt x="3398011" y="0"/>
                </a:lnTo>
                <a:lnTo>
                  <a:pt x="0" y="0"/>
                </a:lnTo>
                <a:lnTo>
                  <a:pt x="0" y="669099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5883" y="5364479"/>
            <a:ext cx="3439795" cy="657225"/>
          </a:xfrm>
          <a:custGeom>
            <a:avLst/>
            <a:gdLst/>
            <a:ahLst/>
            <a:cxnLst/>
            <a:rect l="l" t="t" r="r" b="b"/>
            <a:pathLst>
              <a:path w="3439795" h="657225">
                <a:moveTo>
                  <a:pt x="3374009" y="0"/>
                </a:moveTo>
                <a:lnTo>
                  <a:pt x="65658" y="0"/>
                </a:lnTo>
                <a:lnTo>
                  <a:pt x="40130" y="5169"/>
                </a:lnTo>
                <a:lnTo>
                  <a:pt x="19256" y="19256"/>
                </a:lnTo>
                <a:lnTo>
                  <a:pt x="5169" y="40130"/>
                </a:lnTo>
                <a:lnTo>
                  <a:pt x="0" y="65659"/>
                </a:lnTo>
                <a:lnTo>
                  <a:pt x="0" y="591134"/>
                </a:lnTo>
                <a:lnTo>
                  <a:pt x="5169" y="616697"/>
                </a:lnTo>
                <a:lnTo>
                  <a:pt x="19256" y="637571"/>
                </a:lnTo>
                <a:lnTo>
                  <a:pt x="40130" y="651645"/>
                </a:lnTo>
                <a:lnTo>
                  <a:pt x="65658" y="656805"/>
                </a:lnTo>
                <a:lnTo>
                  <a:pt x="3374009" y="656805"/>
                </a:lnTo>
                <a:lnTo>
                  <a:pt x="3399591" y="651645"/>
                </a:lnTo>
                <a:lnTo>
                  <a:pt x="3420459" y="637571"/>
                </a:lnTo>
                <a:lnTo>
                  <a:pt x="3434516" y="616697"/>
                </a:lnTo>
                <a:lnTo>
                  <a:pt x="3439667" y="591134"/>
                </a:lnTo>
                <a:lnTo>
                  <a:pt x="3439667" y="65659"/>
                </a:lnTo>
                <a:lnTo>
                  <a:pt x="3434516" y="40130"/>
                </a:lnTo>
                <a:lnTo>
                  <a:pt x="3420459" y="19256"/>
                </a:lnTo>
                <a:lnTo>
                  <a:pt x="3399591" y="5169"/>
                </a:lnTo>
                <a:lnTo>
                  <a:pt x="3374009" y="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55186" y="5383720"/>
            <a:ext cx="3401695" cy="618490"/>
          </a:xfrm>
          <a:custGeom>
            <a:avLst/>
            <a:gdLst/>
            <a:ahLst/>
            <a:cxnLst/>
            <a:rect l="l" t="t" r="r" b="b"/>
            <a:pathLst>
              <a:path w="3401695" h="618489">
                <a:moveTo>
                  <a:pt x="0" y="618324"/>
                </a:moveTo>
                <a:lnTo>
                  <a:pt x="3401187" y="618324"/>
                </a:lnTo>
                <a:lnTo>
                  <a:pt x="3401187" y="0"/>
                </a:lnTo>
                <a:lnTo>
                  <a:pt x="0" y="0"/>
                </a:lnTo>
                <a:lnTo>
                  <a:pt x="0" y="618324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683634" y="1958086"/>
            <a:ext cx="3294379" cy="39554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0320" marR="358140">
              <a:lnSpc>
                <a:spcPts val="1730"/>
              </a:lnSpc>
              <a:spcBef>
                <a:spcPts val="31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Reforzar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el perfil de los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profesores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carrera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más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atractiva,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selección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desarrollo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profesional.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20320" marR="5080">
              <a:lnSpc>
                <a:spcPct val="90100"/>
              </a:lnSpc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Impulsar la adquisición de habilidades y 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competencias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desde una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perspectiva  holística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aprovechando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diversidad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0480">
              <a:lnSpc>
                <a:spcPts val="1825"/>
              </a:lnSpc>
              <a:spcBef>
                <a:spcPts val="1015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Apoyo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 los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centros que aborden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endParaRPr sz="1600">
              <a:latin typeface="Calibri"/>
              <a:cs typeface="Calibri"/>
            </a:endParaRPr>
          </a:p>
          <a:p>
            <a:pPr marL="30480">
              <a:lnSpc>
                <a:spcPts val="1825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abandono escolar</a:t>
            </a:r>
            <a:r>
              <a:rPr sz="16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temprano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397510">
              <a:lnSpc>
                <a:spcPts val="1730"/>
              </a:lnSpc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Acceso a una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educación infantil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calidad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50151" y="4376673"/>
            <a:ext cx="760412" cy="7588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89826" y="5300662"/>
            <a:ext cx="822325" cy="8048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13626" y="3052762"/>
            <a:ext cx="960437" cy="9604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67500" y="1727136"/>
            <a:ext cx="1217612" cy="12176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"/>
            <a:ext cx="9143999" cy="685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051" y="6496050"/>
            <a:ext cx="631825" cy="219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5062" y="115887"/>
            <a:ext cx="3220974" cy="592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625475" cy="6858000"/>
          </a:xfrm>
          <a:custGeom>
            <a:avLst/>
            <a:gdLst/>
            <a:ahLst/>
            <a:cxnLst/>
            <a:rect l="l" t="t" r="r" b="b"/>
            <a:pathLst>
              <a:path w="625475" h="6858000">
                <a:moveTo>
                  <a:pt x="0" y="6857999"/>
                </a:moveTo>
                <a:lnTo>
                  <a:pt x="625474" y="6857999"/>
                </a:lnTo>
                <a:lnTo>
                  <a:pt x="625474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1A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82687" y="1239900"/>
            <a:ext cx="6702425" cy="50688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4125" y="1268349"/>
            <a:ext cx="5838825" cy="492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31975" y="2060575"/>
            <a:ext cx="6409055" cy="4248150"/>
          </a:xfrm>
          <a:custGeom>
            <a:avLst/>
            <a:gdLst/>
            <a:ahLst/>
            <a:cxnLst/>
            <a:rect l="l" t="t" r="r" b="b"/>
            <a:pathLst>
              <a:path w="6409055" h="4248150">
                <a:moveTo>
                  <a:pt x="0" y="4248150"/>
                </a:moveTo>
                <a:lnTo>
                  <a:pt x="6408674" y="4248150"/>
                </a:lnTo>
                <a:lnTo>
                  <a:pt x="6408674" y="0"/>
                </a:lnTo>
                <a:lnTo>
                  <a:pt x="0" y="0"/>
                </a:lnTo>
                <a:lnTo>
                  <a:pt x="0" y="424815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3350" y="2060575"/>
            <a:ext cx="1752600" cy="22764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47846" y="1916810"/>
            <a:ext cx="4392930" cy="930910"/>
          </a:xfrm>
          <a:custGeom>
            <a:avLst/>
            <a:gdLst/>
            <a:ahLst/>
            <a:cxnLst/>
            <a:rect l="l" t="t" r="r" b="b"/>
            <a:pathLst>
              <a:path w="4392930" h="930910">
                <a:moveTo>
                  <a:pt x="4299711" y="0"/>
                </a:moveTo>
                <a:lnTo>
                  <a:pt x="93090" y="0"/>
                </a:lnTo>
                <a:lnTo>
                  <a:pt x="56846" y="7312"/>
                </a:lnTo>
                <a:lnTo>
                  <a:pt x="27257" y="27257"/>
                </a:lnTo>
                <a:lnTo>
                  <a:pt x="7312" y="56846"/>
                </a:lnTo>
                <a:lnTo>
                  <a:pt x="0" y="93090"/>
                </a:lnTo>
                <a:lnTo>
                  <a:pt x="0" y="837818"/>
                </a:lnTo>
                <a:lnTo>
                  <a:pt x="7312" y="874063"/>
                </a:lnTo>
                <a:lnTo>
                  <a:pt x="27257" y="903652"/>
                </a:lnTo>
                <a:lnTo>
                  <a:pt x="56846" y="923597"/>
                </a:lnTo>
                <a:lnTo>
                  <a:pt x="93090" y="930910"/>
                </a:lnTo>
                <a:lnTo>
                  <a:pt x="4299711" y="930910"/>
                </a:lnTo>
                <a:lnTo>
                  <a:pt x="4335956" y="923597"/>
                </a:lnTo>
                <a:lnTo>
                  <a:pt x="4365545" y="903652"/>
                </a:lnTo>
                <a:lnTo>
                  <a:pt x="4385490" y="874063"/>
                </a:lnTo>
                <a:lnTo>
                  <a:pt x="4392803" y="837818"/>
                </a:lnTo>
                <a:lnTo>
                  <a:pt x="4392803" y="93090"/>
                </a:lnTo>
                <a:lnTo>
                  <a:pt x="4385490" y="56846"/>
                </a:lnTo>
                <a:lnTo>
                  <a:pt x="4365545" y="27257"/>
                </a:lnTo>
                <a:lnTo>
                  <a:pt x="4335956" y="7312"/>
                </a:lnTo>
                <a:lnTo>
                  <a:pt x="4299711" y="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90900" y="1944077"/>
            <a:ext cx="4307205" cy="876935"/>
          </a:xfrm>
          <a:custGeom>
            <a:avLst/>
            <a:gdLst/>
            <a:ahLst/>
            <a:cxnLst/>
            <a:rect l="l" t="t" r="r" b="b"/>
            <a:pathLst>
              <a:path w="4307205" h="876935">
                <a:moveTo>
                  <a:pt x="0" y="876338"/>
                </a:moveTo>
                <a:lnTo>
                  <a:pt x="4306697" y="876338"/>
                </a:lnTo>
                <a:lnTo>
                  <a:pt x="4306697" y="0"/>
                </a:lnTo>
                <a:lnTo>
                  <a:pt x="0" y="0"/>
                </a:lnTo>
                <a:lnTo>
                  <a:pt x="0" y="876338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84296" y="3688460"/>
            <a:ext cx="4392930" cy="1181100"/>
          </a:xfrm>
          <a:custGeom>
            <a:avLst/>
            <a:gdLst/>
            <a:ahLst/>
            <a:cxnLst/>
            <a:rect l="l" t="t" r="r" b="b"/>
            <a:pathLst>
              <a:path w="4392930" h="1181100">
                <a:moveTo>
                  <a:pt x="4274693" y="0"/>
                </a:moveTo>
                <a:lnTo>
                  <a:pt x="117982" y="0"/>
                </a:lnTo>
                <a:lnTo>
                  <a:pt x="72062" y="9274"/>
                </a:lnTo>
                <a:lnTo>
                  <a:pt x="34559" y="34575"/>
                </a:lnTo>
                <a:lnTo>
                  <a:pt x="9272" y="72116"/>
                </a:lnTo>
                <a:lnTo>
                  <a:pt x="0" y="118109"/>
                </a:lnTo>
                <a:lnTo>
                  <a:pt x="0" y="1062608"/>
                </a:lnTo>
                <a:lnTo>
                  <a:pt x="9272" y="1108602"/>
                </a:lnTo>
                <a:lnTo>
                  <a:pt x="34559" y="1146143"/>
                </a:lnTo>
                <a:lnTo>
                  <a:pt x="72062" y="1171444"/>
                </a:lnTo>
                <a:lnTo>
                  <a:pt x="117982" y="1180719"/>
                </a:lnTo>
                <a:lnTo>
                  <a:pt x="4274693" y="1180719"/>
                </a:lnTo>
                <a:lnTo>
                  <a:pt x="4320633" y="1171444"/>
                </a:lnTo>
                <a:lnTo>
                  <a:pt x="4358179" y="1146143"/>
                </a:lnTo>
                <a:lnTo>
                  <a:pt x="4383510" y="1108602"/>
                </a:lnTo>
                <a:lnTo>
                  <a:pt x="4392803" y="1062608"/>
                </a:lnTo>
                <a:lnTo>
                  <a:pt x="4392803" y="118109"/>
                </a:lnTo>
                <a:lnTo>
                  <a:pt x="4383510" y="72116"/>
                </a:lnTo>
                <a:lnTo>
                  <a:pt x="4358179" y="34575"/>
                </a:lnTo>
                <a:lnTo>
                  <a:pt x="4320633" y="9274"/>
                </a:lnTo>
                <a:lnTo>
                  <a:pt x="4274693" y="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27348" y="3723119"/>
            <a:ext cx="4307205" cy="1111885"/>
          </a:xfrm>
          <a:custGeom>
            <a:avLst/>
            <a:gdLst/>
            <a:ahLst/>
            <a:cxnLst/>
            <a:rect l="l" t="t" r="r" b="b"/>
            <a:pathLst>
              <a:path w="4307205" h="1111885">
                <a:moveTo>
                  <a:pt x="0" y="1111516"/>
                </a:moveTo>
                <a:lnTo>
                  <a:pt x="4306697" y="1111516"/>
                </a:lnTo>
                <a:lnTo>
                  <a:pt x="4306697" y="0"/>
                </a:lnTo>
                <a:lnTo>
                  <a:pt x="0" y="0"/>
                </a:lnTo>
                <a:lnTo>
                  <a:pt x="0" y="1111516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84296" y="4946015"/>
            <a:ext cx="4392930" cy="715645"/>
          </a:xfrm>
          <a:custGeom>
            <a:avLst/>
            <a:gdLst/>
            <a:ahLst/>
            <a:cxnLst/>
            <a:rect l="l" t="t" r="r" b="b"/>
            <a:pathLst>
              <a:path w="4392930" h="715645">
                <a:moveTo>
                  <a:pt x="4321302" y="0"/>
                </a:moveTo>
                <a:lnTo>
                  <a:pt x="71500" y="0"/>
                </a:lnTo>
                <a:lnTo>
                  <a:pt x="43666" y="5617"/>
                </a:lnTo>
                <a:lnTo>
                  <a:pt x="20939" y="20939"/>
                </a:lnTo>
                <a:lnTo>
                  <a:pt x="5617" y="43666"/>
                </a:lnTo>
                <a:lnTo>
                  <a:pt x="0" y="71501"/>
                </a:lnTo>
                <a:lnTo>
                  <a:pt x="0" y="643712"/>
                </a:lnTo>
                <a:lnTo>
                  <a:pt x="5617" y="671550"/>
                </a:lnTo>
                <a:lnTo>
                  <a:pt x="20939" y="694286"/>
                </a:lnTo>
                <a:lnTo>
                  <a:pt x="43666" y="709616"/>
                </a:lnTo>
                <a:lnTo>
                  <a:pt x="71500" y="715238"/>
                </a:lnTo>
                <a:lnTo>
                  <a:pt x="4321302" y="715238"/>
                </a:lnTo>
                <a:lnTo>
                  <a:pt x="4349136" y="709616"/>
                </a:lnTo>
                <a:lnTo>
                  <a:pt x="4371863" y="694286"/>
                </a:lnTo>
                <a:lnTo>
                  <a:pt x="4387185" y="671550"/>
                </a:lnTo>
                <a:lnTo>
                  <a:pt x="4392803" y="643712"/>
                </a:lnTo>
                <a:lnTo>
                  <a:pt x="4392803" y="71501"/>
                </a:lnTo>
                <a:lnTo>
                  <a:pt x="4387185" y="43666"/>
                </a:lnTo>
                <a:lnTo>
                  <a:pt x="4371863" y="20939"/>
                </a:lnTo>
                <a:lnTo>
                  <a:pt x="4349136" y="5617"/>
                </a:lnTo>
                <a:lnTo>
                  <a:pt x="4321302" y="0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22015" y="4966995"/>
            <a:ext cx="4326890" cy="673735"/>
          </a:xfrm>
          <a:custGeom>
            <a:avLst/>
            <a:gdLst/>
            <a:ahLst/>
            <a:cxnLst/>
            <a:rect l="l" t="t" r="r" b="b"/>
            <a:pathLst>
              <a:path w="4326890" h="673735">
                <a:moveTo>
                  <a:pt x="0" y="673303"/>
                </a:moveTo>
                <a:lnTo>
                  <a:pt x="4326890" y="673303"/>
                </a:lnTo>
                <a:lnTo>
                  <a:pt x="4326890" y="0"/>
                </a:lnTo>
                <a:lnTo>
                  <a:pt x="0" y="0"/>
                </a:lnTo>
                <a:lnTo>
                  <a:pt x="0" y="673303"/>
                </a:lnTo>
                <a:close/>
              </a:path>
            </a:pathLst>
          </a:custGeom>
          <a:solidFill>
            <a:srgbClr val="319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80359" y="2924936"/>
            <a:ext cx="4392930" cy="715645"/>
          </a:xfrm>
          <a:custGeom>
            <a:avLst/>
            <a:gdLst/>
            <a:ahLst/>
            <a:cxnLst/>
            <a:rect l="l" t="t" r="r" b="b"/>
            <a:pathLst>
              <a:path w="4392930" h="715645">
                <a:moveTo>
                  <a:pt x="4321301" y="0"/>
                </a:moveTo>
                <a:lnTo>
                  <a:pt x="71500" y="0"/>
                </a:lnTo>
                <a:lnTo>
                  <a:pt x="43666" y="5617"/>
                </a:lnTo>
                <a:lnTo>
                  <a:pt x="20939" y="20939"/>
                </a:lnTo>
                <a:lnTo>
                  <a:pt x="5617" y="43666"/>
                </a:lnTo>
                <a:lnTo>
                  <a:pt x="0" y="71500"/>
                </a:lnTo>
                <a:lnTo>
                  <a:pt x="0" y="643636"/>
                </a:lnTo>
                <a:lnTo>
                  <a:pt x="5617" y="671470"/>
                </a:lnTo>
                <a:lnTo>
                  <a:pt x="20939" y="694197"/>
                </a:lnTo>
                <a:lnTo>
                  <a:pt x="43666" y="709519"/>
                </a:lnTo>
                <a:lnTo>
                  <a:pt x="71500" y="715137"/>
                </a:lnTo>
                <a:lnTo>
                  <a:pt x="4321301" y="715137"/>
                </a:lnTo>
                <a:lnTo>
                  <a:pt x="4349136" y="709519"/>
                </a:lnTo>
                <a:lnTo>
                  <a:pt x="4371863" y="694197"/>
                </a:lnTo>
                <a:lnTo>
                  <a:pt x="4387185" y="671470"/>
                </a:lnTo>
                <a:lnTo>
                  <a:pt x="4392802" y="643636"/>
                </a:lnTo>
                <a:lnTo>
                  <a:pt x="4392802" y="71500"/>
                </a:lnTo>
                <a:lnTo>
                  <a:pt x="4387185" y="43666"/>
                </a:lnTo>
                <a:lnTo>
                  <a:pt x="4371863" y="20939"/>
                </a:lnTo>
                <a:lnTo>
                  <a:pt x="4349136" y="5617"/>
                </a:lnTo>
                <a:lnTo>
                  <a:pt x="4321301" y="0"/>
                </a:lnTo>
                <a:close/>
              </a:path>
            </a:pathLst>
          </a:custGeom>
          <a:solidFill>
            <a:srgbClr val="319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13252" y="2945942"/>
            <a:ext cx="4326890" cy="673735"/>
          </a:xfrm>
          <a:custGeom>
            <a:avLst/>
            <a:gdLst/>
            <a:ahLst/>
            <a:cxnLst/>
            <a:rect l="l" t="t" r="r" b="b"/>
            <a:pathLst>
              <a:path w="4326890" h="673735">
                <a:moveTo>
                  <a:pt x="0" y="673303"/>
                </a:moveTo>
                <a:lnTo>
                  <a:pt x="4326890" y="673303"/>
                </a:lnTo>
                <a:lnTo>
                  <a:pt x="4326890" y="0"/>
                </a:lnTo>
                <a:lnTo>
                  <a:pt x="0" y="0"/>
                </a:lnTo>
                <a:lnTo>
                  <a:pt x="0" y="673303"/>
                </a:lnTo>
                <a:close/>
              </a:path>
            </a:pathLst>
          </a:custGeom>
          <a:solidFill>
            <a:srgbClr val="319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84296" y="5738139"/>
            <a:ext cx="4392930" cy="715645"/>
          </a:xfrm>
          <a:custGeom>
            <a:avLst/>
            <a:gdLst/>
            <a:ahLst/>
            <a:cxnLst/>
            <a:rect l="l" t="t" r="r" b="b"/>
            <a:pathLst>
              <a:path w="4392930" h="715645">
                <a:moveTo>
                  <a:pt x="4321302" y="0"/>
                </a:moveTo>
                <a:lnTo>
                  <a:pt x="71500" y="0"/>
                </a:lnTo>
                <a:lnTo>
                  <a:pt x="43666" y="5621"/>
                </a:lnTo>
                <a:lnTo>
                  <a:pt x="20939" y="20951"/>
                </a:lnTo>
                <a:lnTo>
                  <a:pt x="5617" y="43687"/>
                </a:lnTo>
                <a:lnTo>
                  <a:pt x="0" y="71526"/>
                </a:lnTo>
                <a:lnTo>
                  <a:pt x="0" y="643674"/>
                </a:lnTo>
                <a:lnTo>
                  <a:pt x="5617" y="671512"/>
                </a:lnTo>
                <a:lnTo>
                  <a:pt x="20939" y="694248"/>
                </a:lnTo>
                <a:lnTo>
                  <a:pt x="43666" y="709578"/>
                </a:lnTo>
                <a:lnTo>
                  <a:pt x="71500" y="715200"/>
                </a:lnTo>
                <a:lnTo>
                  <a:pt x="4321302" y="715200"/>
                </a:lnTo>
                <a:lnTo>
                  <a:pt x="4349136" y="709578"/>
                </a:lnTo>
                <a:lnTo>
                  <a:pt x="4371863" y="694248"/>
                </a:lnTo>
                <a:lnTo>
                  <a:pt x="4387185" y="671512"/>
                </a:lnTo>
                <a:lnTo>
                  <a:pt x="4392803" y="643674"/>
                </a:lnTo>
                <a:lnTo>
                  <a:pt x="4392803" y="71526"/>
                </a:lnTo>
                <a:lnTo>
                  <a:pt x="4387185" y="43687"/>
                </a:lnTo>
                <a:lnTo>
                  <a:pt x="4371863" y="20951"/>
                </a:lnTo>
                <a:lnTo>
                  <a:pt x="4349136" y="5621"/>
                </a:lnTo>
                <a:lnTo>
                  <a:pt x="4321302" y="0"/>
                </a:lnTo>
                <a:close/>
              </a:path>
            </a:pathLst>
          </a:custGeom>
          <a:solidFill>
            <a:srgbClr val="319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17189" y="5759081"/>
            <a:ext cx="4326890" cy="673735"/>
          </a:xfrm>
          <a:custGeom>
            <a:avLst/>
            <a:gdLst/>
            <a:ahLst/>
            <a:cxnLst/>
            <a:rect l="l" t="t" r="r" b="b"/>
            <a:pathLst>
              <a:path w="4326890" h="673735">
                <a:moveTo>
                  <a:pt x="0" y="673303"/>
                </a:moveTo>
                <a:lnTo>
                  <a:pt x="4326890" y="673303"/>
                </a:lnTo>
                <a:lnTo>
                  <a:pt x="4326890" y="0"/>
                </a:lnTo>
                <a:lnTo>
                  <a:pt x="0" y="0"/>
                </a:lnTo>
                <a:lnTo>
                  <a:pt x="0" y="673303"/>
                </a:lnTo>
                <a:close/>
              </a:path>
            </a:pathLst>
          </a:custGeom>
          <a:solidFill>
            <a:srgbClr val="319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19347" y="2004186"/>
            <a:ext cx="4119245" cy="44221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13335">
              <a:lnSpc>
                <a:spcPct val="90100"/>
              </a:lnSpc>
              <a:spcBef>
                <a:spcPts val="28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Aumento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las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oportunidades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aprendizaje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alta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calidad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adaptadas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 las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necesidades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las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personas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adultas.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Times New Roman"/>
              <a:cs typeface="Times New Roman"/>
            </a:endParaRPr>
          </a:p>
          <a:p>
            <a:pPr marL="34925" marR="245110" algn="just">
              <a:lnSpc>
                <a:spcPts val="1730"/>
              </a:lnSpc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Análisis y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mejora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habilidades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mejora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la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oferta,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validación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 competencias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adquiridas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formal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informalmente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imes New Roman"/>
              <a:cs typeface="Times New Roman"/>
            </a:endParaRPr>
          </a:p>
          <a:p>
            <a:pPr marL="48895" marR="163830">
              <a:lnSpc>
                <a:spcPts val="173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Incremento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la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participación de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adultos con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baja cualificación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o titulación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mejoren sus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habilidades de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alfabetización, competencia  matemática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3815" marR="316230">
              <a:lnSpc>
                <a:spcPts val="1730"/>
              </a:lnSpc>
              <a:spcBef>
                <a:spcPts val="104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Ampliar y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desarrollar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competencias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los 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educadores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38735" marR="5080">
              <a:lnSpc>
                <a:spcPts val="173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Desarrollar mecanismos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controlar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eficacia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las políticas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 el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progreso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los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estudiantes  adultos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1550" y="2781300"/>
            <a:ext cx="2536190" cy="646430"/>
          </a:xfrm>
          <a:custGeom>
            <a:avLst/>
            <a:gdLst/>
            <a:ahLst/>
            <a:cxnLst/>
            <a:rect l="l" t="t" r="r" b="b"/>
            <a:pathLst>
              <a:path w="2536190" h="646429">
                <a:moveTo>
                  <a:pt x="2262505" y="0"/>
                </a:moveTo>
                <a:lnTo>
                  <a:pt x="107683" y="0"/>
                </a:lnTo>
                <a:lnTo>
                  <a:pt x="65767" y="8469"/>
                </a:lnTo>
                <a:lnTo>
                  <a:pt x="31538" y="31559"/>
                </a:lnTo>
                <a:lnTo>
                  <a:pt x="8461" y="65793"/>
                </a:lnTo>
                <a:lnTo>
                  <a:pt x="0" y="107696"/>
                </a:lnTo>
                <a:lnTo>
                  <a:pt x="0" y="538479"/>
                </a:lnTo>
                <a:lnTo>
                  <a:pt x="8461" y="580382"/>
                </a:lnTo>
                <a:lnTo>
                  <a:pt x="31538" y="614616"/>
                </a:lnTo>
                <a:lnTo>
                  <a:pt x="65767" y="637706"/>
                </a:lnTo>
                <a:lnTo>
                  <a:pt x="107683" y="646176"/>
                </a:lnTo>
                <a:lnTo>
                  <a:pt x="2262505" y="646176"/>
                </a:lnTo>
                <a:lnTo>
                  <a:pt x="2304407" y="637706"/>
                </a:lnTo>
                <a:lnTo>
                  <a:pt x="2338641" y="614616"/>
                </a:lnTo>
                <a:lnTo>
                  <a:pt x="2361731" y="580382"/>
                </a:lnTo>
                <a:lnTo>
                  <a:pt x="2370201" y="538479"/>
                </a:lnTo>
                <a:lnTo>
                  <a:pt x="2370201" y="269239"/>
                </a:lnTo>
                <a:lnTo>
                  <a:pt x="2524086" y="269239"/>
                </a:lnTo>
                <a:lnTo>
                  <a:pt x="2370201" y="107696"/>
                </a:lnTo>
                <a:lnTo>
                  <a:pt x="2361731" y="65793"/>
                </a:lnTo>
                <a:lnTo>
                  <a:pt x="2338641" y="31559"/>
                </a:lnTo>
                <a:lnTo>
                  <a:pt x="2304407" y="8469"/>
                </a:lnTo>
                <a:lnTo>
                  <a:pt x="2262505" y="0"/>
                </a:lnTo>
                <a:close/>
              </a:path>
              <a:path w="2536190" h="646429">
                <a:moveTo>
                  <a:pt x="2524086" y="269239"/>
                </a:moveTo>
                <a:lnTo>
                  <a:pt x="2370201" y="269239"/>
                </a:lnTo>
                <a:lnTo>
                  <a:pt x="2536063" y="281813"/>
                </a:lnTo>
                <a:lnTo>
                  <a:pt x="2524086" y="269239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82141" y="2834081"/>
            <a:ext cx="19056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Desarrollo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prácticas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innovadoras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76375" y="1776476"/>
            <a:ext cx="3240405" cy="714375"/>
          </a:xfrm>
          <a:custGeom>
            <a:avLst/>
            <a:gdLst/>
            <a:ahLst/>
            <a:cxnLst/>
            <a:rect l="l" t="t" r="r" b="b"/>
            <a:pathLst>
              <a:path w="3240404" h="714375">
                <a:moveTo>
                  <a:pt x="2700020" y="647700"/>
                </a:moveTo>
                <a:lnTo>
                  <a:pt x="1890014" y="647700"/>
                </a:lnTo>
                <a:lnTo>
                  <a:pt x="2709545" y="713866"/>
                </a:lnTo>
                <a:lnTo>
                  <a:pt x="2700020" y="647700"/>
                </a:lnTo>
                <a:close/>
              </a:path>
              <a:path w="3240404" h="714375">
                <a:moveTo>
                  <a:pt x="3132074" y="0"/>
                </a:moveTo>
                <a:lnTo>
                  <a:pt x="107950" y="0"/>
                </a:lnTo>
                <a:lnTo>
                  <a:pt x="65954" y="8473"/>
                </a:lnTo>
                <a:lnTo>
                  <a:pt x="31638" y="31591"/>
                </a:lnTo>
                <a:lnTo>
                  <a:pt x="8491" y="65901"/>
                </a:lnTo>
                <a:lnTo>
                  <a:pt x="0" y="107950"/>
                </a:lnTo>
                <a:lnTo>
                  <a:pt x="25" y="539750"/>
                </a:lnTo>
                <a:lnTo>
                  <a:pt x="8491" y="581691"/>
                </a:lnTo>
                <a:lnTo>
                  <a:pt x="31638" y="616045"/>
                </a:lnTo>
                <a:lnTo>
                  <a:pt x="65954" y="639206"/>
                </a:lnTo>
                <a:lnTo>
                  <a:pt x="107950" y="647700"/>
                </a:lnTo>
                <a:lnTo>
                  <a:pt x="3132074" y="647700"/>
                </a:lnTo>
                <a:lnTo>
                  <a:pt x="3174142" y="639206"/>
                </a:lnTo>
                <a:lnTo>
                  <a:pt x="3208496" y="616045"/>
                </a:lnTo>
                <a:lnTo>
                  <a:pt x="3231657" y="581691"/>
                </a:lnTo>
                <a:lnTo>
                  <a:pt x="3240125" y="539750"/>
                </a:lnTo>
                <a:lnTo>
                  <a:pt x="3240151" y="107950"/>
                </a:lnTo>
                <a:lnTo>
                  <a:pt x="3231657" y="65901"/>
                </a:lnTo>
                <a:lnTo>
                  <a:pt x="3208496" y="31591"/>
                </a:lnTo>
                <a:lnTo>
                  <a:pt x="3174142" y="8473"/>
                </a:lnTo>
                <a:lnTo>
                  <a:pt x="3132074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86864" y="1829180"/>
            <a:ext cx="28695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Actividades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refuercen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la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cooperación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 la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creación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redes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40425" y="4982083"/>
            <a:ext cx="2571750" cy="1353820"/>
          </a:xfrm>
          <a:custGeom>
            <a:avLst/>
            <a:gdLst/>
            <a:ahLst/>
            <a:cxnLst/>
            <a:rect l="l" t="t" r="r" b="b"/>
            <a:pathLst>
              <a:path w="2571750" h="1353820">
                <a:moveTo>
                  <a:pt x="2372995" y="161417"/>
                </a:moveTo>
                <a:lnTo>
                  <a:pt x="198754" y="161417"/>
                </a:lnTo>
                <a:lnTo>
                  <a:pt x="153155" y="166661"/>
                </a:lnTo>
                <a:lnTo>
                  <a:pt x="111310" y="181603"/>
                </a:lnTo>
                <a:lnTo>
                  <a:pt x="74407" y="205054"/>
                </a:lnTo>
                <a:lnTo>
                  <a:pt x="43637" y="235824"/>
                </a:lnTo>
                <a:lnTo>
                  <a:pt x="20186" y="272727"/>
                </a:lnTo>
                <a:lnTo>
                  <a:pt x="5244" y="314572"/>
                </a:lnTo>
                <a:lnTo>
                  <a:pt x="0" y="360172"/>
                </a:lnTo>
                <a:lnTo>
                  <a:pt x="0" y="1154925"/>
                </a:lnTo>
                <a:lnTo>
                  <a:pt x="5244" y="1200486"/>
                </a:lnTo>
                <a:lnTo>
                  <a:pt x="20186" y="1242310"/>
                </a:lnTo>
                <a:lnTo>
                  <a:pt x="43637" y="1279204"/>
                </a:lnTo>
                <a:lnTo>
                  <a:pt x="74407" y="1309976"/>
                </a:lnTo>
                <a:lnTo>
                  <a:pt x="111310" y="1333432"/>
                </a:lnTo>
                <a:lnTo>
                  <a:pt x="153155" y="1348381"/>
                </a:lnTo>
                <a:lnTo>
                  <a:pt x="198754" y="1353629"/>
                </a:lnTo>
                <a:lnTo>
                  <a:pt x="2372995" y="1353629"/>
                </a:lnTo>
                <a:lnTo>
                  <a:pt x="2418554" y="1348381"/>
                </a:lnTo>
                <a:lnTo>
                  <a:pt x="2460384" y="1333432"/>
                </a:lnTo>
                <a:lnTo>
                  <a:pt x="2497288" y="1309976"/>
                </a:lnTo>
                <a:lnTo>
                  <a:pt x="2528072" y="1279204"/>
                </a:lnTo>
                <a:lnTo>
                  <a:pt x="2551541" y="1242310"/>
                </a:lnTo>
                <a:lnTo>
                  <a:pt x="2566498" y="1200486"/>
                </a:lnTo>
                <a:lnTo>
                  <a:pt x="2571750" y="1154925"/>
                </a:lnTo>
                <a:lnTo>
                  <a:pt x="2571750" y="360172"/>
                </a:lnTo>
                <a:lnTo>
                  <a:pt x="2566498" y="314572"/>
                </a:lnTo>
                <a:lnTo>
                  <a:pt x="2551541" y="272727"/>
                </a:lnTo>
                <a:lnTo>
                  <a:pt x="2528072" y="235824"/>
                </a:lnTo>
                <a:lnTo>
                  <a:pt x="2497288" y="205054"/>
                </a:lnTo>
                <a:lnTo>
                  <a:pt x="2460384" y="181603"/>
                </a:lnTo>
                <a:lnTo>
                  <a:pt x="2418554" y="166661"/>
                </a:lnTo>
                <a:lnTo>
                  <a:pt x="2372995" y="161417"/>
                </a:lnTo>
                <a:close/>
              </a:path>
              <a:path w="2571750" h="1353820">
                <a:moveTo>
                  <a:pt x="420877" y="0"/>
                </a:moveTo>
                <a:lnTo>
                  <a:pt x="428625" y="161417"/>
                </a:lnTo>
                <a:lnTo>
                  <a:pt x="1071626" y="161417"/>
                </a:lnTo>
                <a:lnTo>
                  <a:pt x="420877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78473" y="5223459"/>
            <a:ext cx="22707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Apoyo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 los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estudiantes  con necesidades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especiales  y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alumnos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que sufren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discriminación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5487" y="3716401"/>
            <a:ext cx="2558415" cy="920750"/>
          </a:xfrm>
          <a:custGeom>
            <a:avLst/>
            <a:gdLst/>
            <a:ahLst/>
            <a:cxnLst/>
            <a:rect l="l" t="t" r="r" b="b"/>
            <a:pathLst>
              <a:path w="2558415" h="920750">
                <a:moveTo>
                  <a:pt x="2216721" y="0"/>
                </a:moveTo>
                <a:lnTo>
                  <a:pt x="153466" y="0"/>
                </a:lnTo>
                <a:lnTo>
                  <a:pt x="104958" y="7811"/>
                </a:lnTo>
                <a:lnTo>
                  <a:pt x="62830" y="29569"/>
                </a:lnTo>
                <a:lnTo>
                  <a:pt x="29609" y="62764"/>
                </a:lnTo>
                <a:lnTo>
                  <a:pt x="7823" y="104883"/>
                </a:lnTo>
                <a:lnTo>
                  <a:pt x="0" y="153416"/>
                </a:lnTo>
                <a:lnTo>
                  <a:pt x="0" y="767207"/>
                </a:lnTo>
                <a:lnTo>
                  <a:pt x="7823" y="815752"/>
                </a:lnTo>
                <a:lnTo>
                  <a:pt x="29609" y="857903"/>
                </a:lnTo>
                <a:lnTo>
                  <a:pt x="62830" y="891135"/>
                </a:lnTo>
                <a:lnTo>
                  <a:pt x="104958" y="912925"/>
                </a:lnTo>
                <a:lnTo>
                  <a:pt x="153466" y="920750"/>
                </a:lnTo>
                <a:lnTo>
                  <a:pt x="2216721" y="920750"/>
                </a:lnTo>
                <a:lnTo>
                  <a:pt x="2265205" y="912925"/>
                </a:lnTo>
                <a:lnTo>
                  <a:pt x="2307318" y="891135"/>
                </a:lnTo>
                <a:lnTo>
                  <a:pt x="2340531" y="857903"/>
                </a:lnTo>
                <a:lnTo>
                  <a:pt x="2362314" y="815752"/>
                </a:lnTo>
                <a:lnTo>
                  <a:pt x="2370137" y="767207"/>
                </a:lnTo>
                <a:lnTo>
                  <a:pt x="2370137" y="383540"/>
                </a:lnTo>
                <a:lnTo>
                  <a:pt x="2558351" y="169291"/>
                </a:lnTo>
                <a:lnTo>
                  <a:pt x="2370137" y="153416"/>
                </a:lnTo>
                <a:lnTo>
                  <a:pt x="2362314" y="104883"/>
                </a:lnTo>
                <a:lnTo>
                  <a:pt x="2340531" y="62764"/>
                </a:lnTo>
                <a:lnTo>
                  <a:pt x="2307318" y="29569"/>
                </a:lnTo>
                <a:lnTo>
                  <a:pt x="2265205" y="7811"/>
                </a:lnTo>
                <a:lnTo>
                  <a:pt x="221672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9274" y="3782948"/>
            <a:ext cx="149733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Reconocimiento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  validación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  competencias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46200" y="4636896"/>
            <a:ext cx="2374900" cy="830580"/>
          </a:xfrm>
          <a:custGeom>
            <a:avLst/>
            <a:gdLst/>
            <a:ahLst/>
            <a:cxnLst/>
            <a:rect l="l" t="t" r="r" b="b"/>
            <a:pathLst>
              <a:path w="2374900" h="830579">
                <a:moveTo>
                  <a:pt x="2266950" y="182752"/>
                </a:moveTo>
                <a:lnTo>
                  <a:pt x="107950" y="182752"/>
                </a:lnTo>
                <a:lnTo>
                  <a:pt x="65954" y="191244"/>
                </a:lnTo>
                <a:lnTo>
                  <a:pt x="31638" y="214391"/>
                </a:lnTo>
                <a:lnTo>
                  <a:pt x="8491" y="248707"/>
                </a:lnTo>
                <a:lnTo>
                  <a:pt x="0" y="290702"/>
                </a:lnTo>
                <a:lnTo>
                  <a:pt x="0" y="722502"/>
                </a:lnTo>
                <a:lnTo>
                  <a:pt x="8491" y="764498"/>
                </a:lnTo>
                <a:lnTo>
                  <a:pt x="31638" y="798814"/>
                </a:lnTo>
                <a:lnTo>
                  <a:pt x="65954" y="821961"/>
                </a:lnTo>
                <a:lnTo>
                  <a:pt x="107950" y="830452"/>
                </a:lnTo>
                <a:lnTo>
                  <a:pt x="2266950" y="830452"/>
                </a:lnTo>
                <a:lnTo>
                  <a:pt x="2308945" y="821961"/>
                </a:lnTo>
                <a:lnTo>
                  <a:pt x="2343261" y="798814"/>
                </a:lnTo>
                <a:lnTo>
                  <a:pt x="2366408" y="764498"/>
                </a:lnTo>
                <a:lnTo>
                  <a:pt x="2374900" y="722502"/>
                </a:lnTo>
                <a:lnTo>
                  <a:pt x="2374900" y="290702"/>
                </a:lnTo>
                <a:lnTo>
                  <a:pt x="2366408" y="248707"/>
                </a:lnTo>
                <a:lnTo>
                  <a:pt x="2343261" y="214391"/>
                </a:lnTo>
                <a:lnTo>
                  <a:pt x="2308945" y="191244"/>
                </a:lnTo>
                <a:lnTo>
                  <a:pt x="2266950" y="182752"/>
                </a:lnTo>
                <a:close/>
              </a:path>
              <a:path w="2374900" h="830579">
                <a:moveTo>
                  <a:pt x="1975992" y="0"/>
                </a:moveTo>
                <a:lnTo>
                  <a:pt x="1385316" y="182752"/>
                </a:lnTo>
                <a:lnTo>
                  <a:pt x="1979040" y="182752"/>
                </a:lnTo>
                <a:lnTo>
                  <a:pt x="1975992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56689" y="4872938"/>
            <a:ext cx="19050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Cooperación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autoridades regionales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3823" y="1008125"/>
            <a:ext cx="7780655" cy="476250"/>
          </a:xfrm>
          <a:custGeom>
            <a:avLst/>
            <a:gdLst/>
            <a:ahLst/>
            <a:cxnLst/>
            <a:rect l="l" t="t" r="r" b="b"/>
            <a:pathLst>
              <a:path w="7780655" h="476250">
                <a:moveTo>
                  <a:pt x="7780426" y="396748"/>
                </a:moveTo>
                <a:lnTo>
                  <a:pt x="3263" y="396748"/>
                </a:lnTo>
                <a:lnTo>
                  <a:pt x="9501" y="427708"/>
                </a:lnTo>
                <a:lnTo>
                  <a:pt x="26511" y="452977"/>
                </a:lnTo>
                <a:lnTo>
                  <a:pt x="51741" y="470007"/>
                </a:lnTo>
                <a:lnTo>
                  <a:pt x="82638" y="476250"/>
                </a:lnTo>
                <a:lnTo>
                  <a:pt x="7701051" y="476250"/>
                </a:lnTo>
                <a:lnTo>
                  <a:pt x="7731938" y="470007"/>
                </a:lnTo>
                <a:lnTo>
                  <a:pt x="7757169" y="452977"/>
                </a:lnTo>
                <a:lnTo>
                  <a:pt x="7774185" y="427708"/>
                </a:lnTo>
                <a:lnTo>
                  <a:pt x="7780426" y="396748"/>
                </a:lnTo>
                <a:close/>
              </a:path>
              <a:path w="7780655" h="476250">
                <a:moveTo>
                  <a:pt x="7701051" y="0"/>
                </a:moveTo>
                <a:lnTo>
                  <a:pt x="82638" y="0"/>
                </a:lnTo>
                <a:lnTo>
                  <a:pt x="51741" y="6223"/>
                </a:lnTo>
                <a:lnTo>
                  <a:pt x="26511" y="23209"/>
                </a:lnTo>
                <a:lnTo>
                  <a:pt x="9501" y="48434"/>
                </a:lnTo>
                <a:lnTo>
                  <a:pt x="3263" y="79375"/>
                </a:lnTo>
                <a:lnTo>
                  <a:pt x="3263" y="277749"/>
                </a:lnTo>
                <a:lnTo>
                  <a:pt x="0" y="300354"/>
                </a:lnTo>
                <a:lnTo>
                  <a:pt x="3263" y="396875"/>
                </a:lnTo>
                <a:lnTo>
                  <a:pt x="7780426" y="396748"/>
                </a:lnTo>
                <a:lnTo>
                  <a:pt x="7780426" y="79375"/>
                </a:lnTo>
                <a:lnTo>
                  <a:pt x="7774185" y="48434"/>
                </a:lnTo>
                <a:lnTo>
                  <a:pt x="7757169" y="23209"/>
                </a:lnTo>
                <a:lnTo>
                  <a:pt x="7731938" y="6223"/>
                </a:lnTo>
                <a:lnTo>
                  <a:pt x="7701051" y="0"/>
                </a:lnTo>
                <a:close/>
              </a:path>
            </a:pathLst>
          </a:custGeom>
          <a:solidFill>
            <a:srgbClr val="3461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5273" y="1047749"/>
            <a:ext cx="43021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/>
              <a:t>Una </a:t>
            </a:r>
            <a:r>
              <a:rPr sz="2200" spc="-5" dirty="0"/>
              <a:t>Asociación </a:t>
            </a:r>
            <a:r>
              <a:rPr sz="2200" spc="-20" dirty="0"/>
              <a:t>Estratégica</a:t>
            </a:r>
            <a:r>
              <a:rPr sz="2200" spc="75" dirty="0"/>
              <a:t> </a:t>
            </a:r>
            <a:r>
              <a:rPr sz="2200" spc="-10" dirty="0"/>
              <a:t>permite…</a:t>
            </a:r>
            <a:endParaRPr sz="2200"/>
          </a:p>
        </p:txBody>
      </p:sp>
      <p:sp>
        <p:nvSpPr>
          <p:cNvPr id="17" name="object 17"/>
          <p:cNvSpPr/>
          <p:nvPr/>
        </p:nvSpPr>
        <p:spPr>
          <a:xfrm>
            <a:off x="6376161" y="2852801"/>
            <a:ext cx="2576195" cy="919480"/>
          </a:xfrm>
          <a:custGeom>
            <a:avLst/>
            <a:gdLst/>
            <a:ahLst/>
            <a:cxnLst/>
            <a:rect l="l" t="t" r="r" b="b"/>
            <a:pathLst>
              <a:path w="2576195" h="919479">
                <a:moveTo>
                  <a:pt x="2422524" y="0"/>
                </a:moveTo>
                <a:lnTo>
                  <a:pt x="338201" y="0"/>
                </a:lnTo>
                <a:lnTo>
                  <a:pt x="289792" y="7808"/>
                </a:lnTo>
                <a:lnTo>
                  <a:pt x="247748" y="29553"/>
                </a:lnTo>
                <a:lnTo>
                  <a:pt x="214592" y="62709"/>
                </a:lnTo>
                <a:lnTo>
                  <a:pt x="192847" y="104753"/>
                </a:lnTo>
                <a:lnTo>
                  <a:pt x="185038" y="153162"/>
                </a:lnTo>
                <a:lnTo>
                  <a:pt x="0" y="380238"/>
                </a:lnTo>
                <a:lnTo>
                  <a:pt x="185038" y="382904"/>
                </a:lnTo>
                <a:lnTo>
                  <a:pt x="185038" y="765937"/>
                </a:lnTo>
                <a:lnTo>
                  <a:pt x="192847" y="814345"/>
                </a:lnTo>
                <a:lnTo>
                  <a:pt x="214592" y="856389"/>
                </a:lnTo>
                <a:lnTo>
                  <a:pt x="247748" y="889545"/>
                </a:lnTo>
                <a:lnTo>
                  <a:pt x="289792" y="911290"/>
                </a:lnTo>
                <a:lnTo>
                  <a:pt x="338201" y="919099"/>
                </a:lnTo>
                <a:lnTo>
                  <a:pt x="2422524" y="919099"/>
                </a:lnTo>
                <a:lnTo>
                  <a:pt x="2470946" y="911290"/>
                </a:lnTo>
                <a:lnTo>
                  <a:pt x="2513022" y="889545"/>
                </a:lnTo>
                <a:lnTo>
                  <a:pt x="2546215" y="856389"/>
                </a:lnTo>
                <a:lnTo>
                  <a:pt x="2567991" y="814345"/>
                </a:lnTo>
                <a:lnTo>
                  <a:pt x="2575814" y="765937"/>
                </a:lnTo>
                <a:lnTo>
                  <a:pt x="2575814" y="153162"/>
                </a:lnTo>
                <a:lnTo>
                  <a:pt x="2567991" y="104753"/>
                </a:lnTo>
                <a:lnTo>
                  <a:pt x="2546215" y="62709"/>
                </a:lnTo>
                <a:lnTo>
                  <a:pt x="2513022" y="29553"/>
                </a:lnTo>
                <a:lnTo>
                  <a:pt x="2470946" y="7808"/>
                </a:lnTo>
                <a:lnTo>
                  <a:pt x="2422524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685915" y="2919222"/>
            <a:ext cx="21209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Integración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refugiados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inmigrantes recién  llegados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31434" y="1776476"/>
            <a:ext cx="2746375" cy="919480"/>
          </a:xfrm>
          <a:custGeom>
            <a:avLst/>
            <a:gdLst/>
            <a:ahLst/>
            <a:cxnLst/>
            <a:rect l="l" t="t" r="r" b="b"/>
            <a:pathLst>
              <a:path w="2746375" h="919480">
                <a:moveTo>
                  <a:pt x="2592577" y="0"/>
                </a:moveTo>
                <a:lnTo>
                  <a:pt x="246252" y="0"/>
                </a:lnTo>
                <a:lnTo>
                  <a:pt x="197844" y="7808"/>
                </a:lnTo>
                <a:lnTo>
                  <a:pt x="155800" y="29553"/>
                </a:lnTo>
                <a:lnTo>
                  <a:pt x="122644" y="62709"/>
                </a:lnTo>
                <a:lnTo>
                  <a:pt x="100899" y="104753"/>
                </a:lnTo>
                <a:lnTo>
                  <a:pt x="93090" y="153162"/>
                </a:lnTo>
                <a:lnTo>
                  <a:pt x="93090" y="536066"/>
                </a:lnTo>
                <a:lnTo>
                  <a:pt x="0" y="742823"/>
                </a:lnTo>
                <a:lnTo>
                  <a:pt x="93090" y="765937"/>
                </a:lnTo>
                <a:lnTo>
                  <a:pt x="100899" y="814345"/>
                </a:lnTo>
                <a:lnTo>
                  <a:pt x="122644" y="856389"/>
                </a:lnTo>
                <a:lnTo>
                  <a:pt x="155800" y="889545"/>
                </a:lnTo>
                <a:lnTo>
                  <a:pt x="197844" y="911290"/>
                </a:lnTo>
                <a:lnTo>
                  <a:pt x="246252" y="919099"/>
                </a:lnTo>
                <a:lnTo>
                  <a:pt x="2592577" y="919099"/>
                </a:lnTo>
                <a:lnTo>
                  <a:pt x="2640999" y="911290"/>
                </a:lnTo>
                <a:lnTo>
                  <a:pt x="2683075" y="889545"/>
                </a:lnTo>
                <a:lnTo>
                  <a:pt x="2716268" y="856389"/>
                </a:lnTo>
                <a:lnTo>
                  <a:pt x="2738044" y="814345"/>
                </a:lnTo>
                <a:lnTo>
                  <a:pt x="2745866" y="765937"/>
                </a:lnTo>
                <a:lnTo>
                  <a:pt x="2745866" y="153162"/>
                </a:lnTo>
                <a:lnTo>
                  <a:pt x="2738044" y="104753"/>
                </a:lnTo>
                <a:lnTo>
                  <a:pt x="2716268" y="62709"/>
                </a:lnTo>
                <a:lnTo>
                  <a:pt x="2683075" y="29553"/>
                </a:lnTo>
                <a:lnTo>
                  <a:pt x="2640999" y="7808"/>
                </a:lnTo>
                <a:lnTo>
                  <a:pt x="2592577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849239" y="1842642"/>
            <a:ext cx="237744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Iniciativas transnacionales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la ciudadanía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activa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 la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emprendiduría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08546" y="4054475"/>
            <a:ext cx="2543810" cy="919480"/>
          </a:xfrm>
          <a:custGeom>
            <a:avLst/>
            <a:gdLst/>
            <a:ahLst/>
            <a:cxnLst/>
            <a:rect l="l" t="t" r="r" b="b"/>
            <a:pathLst>
              <a:path w="2543809" h="919479">
                <a:moveTo>
                  <a:pt x="2390139" y="0"/>
                </a:moveTo>
                <a:lnTo>
                  <a:pt x="305816" y="0"/>
                </a:lnTo>
                <a:lnTo>
                  <a:pt x="257407" y="7808"/>
                </a:lnTo>
                <a:lnTo>
                  <a:pt x="215363" y="29553"/>
                </a:lnTo>
                <a:lnTo>
                  <a:pt x="182207" y="62709"/>
                </a:lnTo>
                <a:lnTo>
                  <a:pt x="160462" y="104753"/>
                </a:lnTo>
                <a:lnTo>
                  <a:pt x="152653" y="153162"/>
                </a:lnTo>
                <a:lnTo>
                  <a:pt x="0" y="175894"/>
                </a:lnTo>
                <a:lnTo>
                  <a:pt x="152653" y="383031"/>
                </a:lnTo>
                <a:lnTo>
                  <a:pt x="152653" y="765937"/>
                </a:lnTo>
                <a:lnTo>
                  <a:pt x="160462" y="814358"/>
                </a:lnTo>
                <a:lnTo>
                  <a:pt x="182207" y="856434"/>
                </a:lnTo>
                <a:lnTo>
                  <a:pt x="215363" y="889627"/>
                </a:lnTo>
                <a:lnTo>
                  <a:pt x="257407" y="911403"/>
                </a:lnTo>
                <a:lnTo>
                  <a:pt x="305816" y="919226"/>
                </a:lnTo>
                <a:lnTo>
                  <a:pt x="2390139" y="919226"/>
                </a:lnTo>
                <a:lnTo>
                  <a:pt x="2438561" y="911403"/>
                </a:lnTo>
                <a:lnTo>
                  <a:pt x="2480637" y="889627"/>
                </a:lnTo>
                <a:lnTo>
                  <a:pt x="2513830" y="856434"/>
                </a:lnTo>
                <a:lnTo>
                  <a:pt x="2535606" y="814358"/>
                </a:lnTo>
                <a:lnTo>
                  <a:pt x="2543429" y="765937"/>
                </a:lnTo>
                <a:lnTo>
                  <a:pt x="2543429" y="153162"/>
                </a:lnTo>
                <a:lnTo>
                  <a:pt x="2535606" y="104753"/>
                </a:lnTo>
                <a:lnTo>
                  <a:pt x="2513830" y="62709"/>
                </a:lnTo>
                <a:lnTo>
                  <a:pt x="2480637" y="29553"/>
                </a:lnTo>
                <a:lnTo>
                  <a:pt x="2438561" y="7808"/>
                </a:lnTo>
                <a:lnTo>
                  <a:pt x="2390139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685915" y="4121022"/>
            <a:ext cx="19767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Formación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docentes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la equidad, la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diversidad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y la</a:t>
            </a:r>
            <a:r>
              <a:rPr sz="1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inclusión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66921" y="3764153"/>
            <a:ext cx="1099185" cy="1082675"/>
          </a:xfrm>
          <a:custGeom>
            <a:avLst/>
            <a:gdLst/>
            <a:ahLst/>
            <a:cxnLst/>
            <a:rect l="l" t="t" r="r" b="b"/>
            <a:pathLst>
              <a:path w="1099185" h="1082675">
                <a:moveTo>
                  <a:pt x="897381" y="825500"/>
                </a:moveTo>
                <a:lnTo>
                  <a:pt x="201421" y="825500"/>
                </a:lnTo>
                <a:lnTo>
                  <a:pt x="231193" y="859371"/>
                </a:lnTo>
                <a:lnTo>
                  <a:pt x="264144" y="889968"/>
                </a:lnTo>
                <a:lnTo>
                  <a:pt x="300023" y="917065"/>
                </a:lnTo>
                <a:lnTo>
                  <a:pt x="338581" y="940435"/>
                </a:lnTo>
                <a:lnTo>
                  <a:pt x="319024" y="1051433"/>
                </a:lnTo>
                <a:lnTo>
                  <a:pt x="403605" y="1082167"/>
                </a:lnTo>
                <a:lnTo>
                  <a:pt x="459866" y="984631"/>
                </a:lnTo>
                <a:lnTo>
                  <a:pt x="768009" y="984631"/>
                </a:lnTo>
                <a:lnTo>
                  <a:pt x="760221" y="940435"/>
                </a:lnTo>
                <a:lnTo>
                  <a:pt x="798780" y="917065"/>
                </a:lnTo>
                <a:lnTo>
                  <a:pt x="834659" y="889968"/>
                </a:lnTo>
                <a:lnTo>
                  <a:pt x="867610" y="859371"/>
                </a:lnTo>
                <a:lnTo>
                  <a:pt x="897381" y="825500"/>
                </a:lnTo>
                <a:close/>
              </a:path>
              <a:path w="1099185" h="1082675">
                <a:moveTo>
                  <a:pt x="768009" y="984631"/>
                </a:moveTo>
                <a:lnTo>
                  <a:pt x="638937" y="984631"/>
                </a:lnTo>
                <a:lnTo>
                  <a:pt x="695198" y="1082167"/>
                </a:lnTo>
                <a:lnTo>
                  <a:pt x="779779" y="1051433"/>
                </a:lnTo>
                <a:lnTo>
                  <a:pt x="768009" y="984631"/>
                </a:lnTo>
                <a:close/>
              </a:path>
              <a:path w="1099185" h="1082675">
                <a:moveTo>
                  <a:pt x="638937" y="984631"/>
                </a:moveTo>
                <a:lnTo>
                  <a:pt x="459866" y="984631"/>
                </a:lnTo>
                <a:lnTo>
                  <a:pt x="504455" y="991488"/>
                </a:lnTo>
                <a:lnTo>
                  <a:pt x="549401" y="993775"/>
                </a:lnTo>
                <a:lnTo>
                  <a:pt x="594348" y="991488"/>
                </a:lnTo>
                <a:lnTo>
                  <a:pt x="638937" y="984631"/>
                </a:lnTo>
                <a:close/>
              </a:path>
              <a:path w="1099185" h="1082675">
                <a:moveTo>
                  <a:pt x="1083182" y="410210"/>
                </a:moveTo>
                <a:lnTo>
                  <a:pt x="15620" y="410210"/>
                </a:lnTo>
                <a:lnTo>
                  <a:pt x="0" y="498856"/>
                </a:lnTo>
                <a:lnTo>
                  <a:pt x="105790" y="537337"/>
                </a:lnTo>
                <a:lnTo>
                  <a:pt x="106830" y="582453"/>
                </a:lnTo>
                <a:lnTo>
                  <a:pt x="112395" y="627094"/>
                </a:lnTo>
                <a:lnTo>
                  <a:pt x="122435" y="670925"/>
                </a:lnTo>
                <a:lnTo>
                  <a:pt x="136905" y="713613"/>
                </a:lnTo>
                <a:lnTo>
                  <a:pt x="50673" y="786003"/>
                </a:lnTo>
                <a:lnTo>
                  <a:pt x="95630" y="863981"/>
                </a:lnTo>
                <a:lnTo>
                  <a:pt x="201421" y="825500"/>
                </a:lnTo>
                <a:lnTo>
                  <a:pt x="1025359" y="825500"/>
                </a:lnTo>
                <a:lnTo>
                  <a:pt x="1048130" y="786003"/>
                </a:lnTo>
                <a:lnTo>
                  <a:pt x="961898" y="713613"/>
                </a:lnTo>
                <a:lnTo>
                  <a:pt x="976368" y="670925"/>
                </a:lnTo>
                <a:lnTo>
                  <a:pt x="986408" y="627094"/>
                </a:lnTo>
                <a:lnTo>
                  <a:pt x="991973" y="582453"/>
                </a:lnTo>
                <a:lnTo>
                  <a:pt x="993013" y="537337"/>
                </a:lnTo>
                <a:lnTo>
                  <a:pt x="1098803" y="498856"/>
                </a:lnTo>
                <a:lnTo>
                  <a:pt x="1083182" y="410210"/>
                </a:lnTo>
                <a:close/>
              </a:path>
              <a:path w="1099185" h="1082675">
                <a:moveTo>
                  <a:pt x="1025359" y="825500"/>
                </a:moveTo>
                <a:lnTo>
                  <a:pt x="897381" y="825500"/>
                </a:lnTo>
                <a:lnTo>
                  <a:pt x="1003173" y="863981"/>
                </a:lnTo>
                <a:lnTo>
                  <a:pt x="1025359" y="825500"/>
                </a:lnTo>
                <a:close/>
              </a:path>
              <a:path w="1099185" h="1082675">
                <a:moveTo>
                  <a:pt x="230377" y="99822"/>
                </a:moveTo>
                <a:lnTo>
                  <a:pt x="161416" y="157607"/>
                </a:lnTo>
                <a:lnTo>
                  <a:pt x="217804" y="255143"/>
                </a:lnTo>
                <a:lnTo>
                  <a:pt x="189545" y="290337"/>
                </a:lnTo>
                <a:lnTo>
                  <a:pt x="165084" y="328104"/>
                </a:lnTo>
                <a:lnTo>
                  <a:pt x="144599" y="368157"/>
                </a:lnTo>
                <a:lnTo>
                  <a:pt x="128269" y="410210"/>
                </a:lnTo>
                <a:lnTo>
                  <a:pt x="970533" y="410210"/>
                </a:lnTo>
                <a:lnTo>
                  <a:pt x="954206" y="368157"/>
                </a:lnTo>
                <a:lnTo>
                  <a:pt x="933735" y="328104"/>
                </a:lnTo>
                <a:lnTo>
                  <a:pt x="909312" y="290337"/>
                </a:lnTo>
                <a:lnTo>
                  <a:pt x="881126" y="255143"/>
                </a:lnTo>
                <a:lnTo>
                  <a:pt x="928962" y="172212"/>
                </a:lnTo>
                <a:lnTo>
                  <a:pt x="316611" y="172212"/>
                </a:lnTo>
                <a:lnTo>
                  <a:pt x="230377" y="99822"/>
                </a:lnTo>
                <a:close/>
              </a:path>
              <a:path w="1099185" h="1082675">
                <a:moveTo>
                  <a:pt x="594359" y="0"/>
                </a:moveTo>
                <a:lnTo>
                  <a:pt x="504443" y="0"/>
                </a:lnTo>
                <a:lnTo>
                  <a:pt x="484886" y="110998"/>
                </a:lnTo>
                <a:lnTo>
                  <a:pt x="440626" y="119812"/>
                </a:lnTo>
                <a:lnTo>
                  <a:pt x="397605" y="133032"/>
                </a:lnTo>
                <a:lnTo>
                  <a:pt x="356155" y="150538"/>
                </a:lnTo>
                <a:lnTo>
                  <a:pt x="316611" y="172212"/>
                </a:lnTo>
                <a:lnTo>
                  <a:pt x="782192" y="172212"/>
                </a:lnTo>
                <a:lnTo>
                  <a:pt x="742648" y="150538"/>
                </a:lnTo>
                <a:lnTo>
                  <a:pt x="701198" y="133032"/>
                </a:lnTo>
                <a:lnTo>
                  <a:pt x="658177" y="119812"/>
                </a:lnTo>
                <a:lnTo>
                  <a:pt x="613917" y="110998"/>
                </a:lnTo>
                <a:lnTo>
                  <a:pt x="594359" y="0"/>
                </a:lnTo>
                <a:close/>
              </a:path>
              <a:path w="1099185" h="1082675">
                <a:moveTo>
                  <a:pt x="868426" y="99822"/>
                </a:moveTo>
                <a:lnTo>
                  <a:pt x="782192" y="172212"/>
                </a:lnTo>
                <a:lnTo>
                  <a:pt x="928962" y="172212"/>
                </a:lnTo>
                <a:lnTo>
                  <a:pt x="937387" y="157607"/>
                </a:lnTo>
                <a:lnTo>
                  <a:pt x="868426" y="99822"/>
                </a:lnTo>
                <a:close/>
              </a:path>
            </a:pathLst>
          </a:custGeom>
          <a:solidFill>
            <a:srgbClr val="AD33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66921" y="3764153"/>
            <a:ext cx="1099185" cy="1082675"/>
          </a:xfrm>
          <a:custGeom>
            <a:avLst/>
            <a:gdLst/>
            <a:ahLst/>
            <a:cxnLst/>
            <a:rect l="l" t="t" r="r" b="b"/>
            <a:pathLst>
              <a:path w="1099185" h="1082675">
                <a:moveTo>
                  <a:pt x="782192" y="172212"/>
                </a:moveTo>
                <a:lnTo>
                  <a:pt x="868426" y="99822"/>
                </a:lnTo>
                <a:lnTo>
                  <a:pt x="937387" y="157607"/>
                </a:lnTo>
                <a:lnTo>
                  <a:pt x="881126" y="255143"/>
                </a:lnTo>
                <a:lnTo>
                  <a:pt x="909312" y="290337"/>
                </a:lnTo>
                <a:lnTo>
                  <a:pt x="933735" y="328104"/>
                </a:lnTo>
                <a:lnTo>
                  <a:pt x="954206" y="368157"/>
                </a:lnTo>
                <a:lnTo>
                  <a:pt x="970533" y="410210"/>
                </a:lnTo>
                <a:lnTo>
                  <a:pt x="1083182" y="410210"/>
                </a:lnTo>
                <a:lnTo>
                  <a:pt x="1098803" y="498856"/>
                </a:lnTo>
                <a:lnTo>
                  <a:pt x="993013" y="537337"/>
                </a:lnTo>
                <a:lnTo>
                  <a:pt x="991973" y="582453"/>
                </a:lnTo>
                <a:lnTo>
                  <a:pt x="986408" y="627094"/>
                </a:lnTo>
                <a:lnTo>
                  <a:pt x="976368" y="670925"/>
                </a:lnTo>
                <a:lnTo>
                  <a:pt x="961898" y="713613"/>
                </a:lnTo>
                <a:lnTo>
                  <a:pt x="1048130" y="786003"/>
                </a:lnTo>
                <a:lnTo>
                  <a:pt x="1003173" y="863981"/>
                </a:lnTo>
                <a:lnTo>
                  <a:pt x="897381" y="825500"/>
                </a:lnTo>
                <a:lnTo>
                  <a:pt x="867610" y="859371"/>
                </a:lnTo>
                <a:lnTo>
                  <a:pt x="834659" y="889968"/>
                </a:lnTo>
                <a:lnTo>
                  <a:pt x="798780" y="917065"/>
                </a:lnTo>
                <a:lnTo>
                  <a:pt x="760221" y="940435"/>
                </a:lnTo>
                <a:lnTo>
                  <a:pt x="779779" y="1051433"/>
                </a:lnTo>
                <a:lnTo>
                  <a:pt x="695198" y="1082167"/>
                </a:lnTo>
                <a:lnTo>
                  <a:pt x="638937" y="984631"/>
                </a:lnTo>
                <a:lnTo>
                  <a:pt x="594348" y="991488"/>
                </a:lnTo>
                <a:lnTo>
                  <a:pt x="549401" y="993775"/>
                </a:lnTo>
                <a:lnTo>
                  <a:pt x="504455" y="991488"/>
                </a:lnTo>
                <a:lnTo>
                  <a:pt x="459866" y="984631"/>
                </a:lnTo>
                <a:lnTo>
                  <a:pt x="403605" y="1082167"/>
                </a:lnTo>
                <a:lnTo>
                  <a:pt x="319024" y="1051433"/>
                </a:lnTo>
                <a:lnTo>
                  <a:pt x="338581" y="940435"/>
                </a:lnTo>
                <a:lnTo>
                  <a:pt x="300023" y="917065"/>
                </a:lnTo>
                <a:lnTo>
                  <a:pt x="264144" y="889968"/>
                </a:lnTo>
                <a:lnTo>
                  <a:pt x="231193" y="859371"/>
                </a:lnTo>
                <a:lnTo>
                  <a:pt x="201421" y="825500"/>
                </a:lnTo>
                <a:lnTo>
                  <a:pt x="95630" y="863981"/>
                </a:lnTo>
                <a:lnTo>
                  <a:pt x="50673" y="786003"/>
                </a:lnTo>
                <a:lnTo>
                  <a:pt x="136905" y="713613"/>
                </a:lnTo>
                <a:lnTo>
                  <a:pt x="122435" y="670925"/>
                </a:lnTo>
                <a:lnTo>
                  <a:pt x="112395" y="627094"/>
                </a:lnTo>
                <a:lnTo>
                  <a:pt x="106830" y="582453"/>
                </a:lnTo>
                <a:lnTo>
                  <a:pt x="105790" y="537337"/>
                </a:lnTo>
                <a:lnTo>
                  <a:pt x="0" y="498856"/>
                </a:lnTo>
                <a:lnTo>
                  <a:pt x="15620" y="410210"/>
                </a:lnTo>
                <a:lnTo>
                  <a:pt x="128269" y="410210"/>
                </a:lnTo>
                <a:lnTo>
                  <a:pt x="144599" y="368157"/>
                </a:lnTo>
                <a:lnTo>
                  <a:pt x="165084" y="328104"/>
                </a:lnTo>
                <a:lnTo>
                  <a:pt x="189545" y="290337"/>
                </a:lnTo>
                <a:lnTo>
                  <a:pt x="217804" y="255143"/>
                </a:lnTo>
                <a:lnTo>
                  <a:pt x="161416" y="157607"/>
                </a:lnTo>
                <a:lnTo>
                  <a:pt x="230377" y="99822"/>
                </a:lnTo>
                <a:lnTo>
                  <a:pt x="316611" y="172212"/>
                </a:lnTo>
                <a:lnTo>
                  <a:pt x="356155" y="150538"/>
                </a:lnTo>
                <a:lnTo>
                  <a:pt x="397605" y="133032"/>
                </a:lnTo>
                <a:lnTo>
                  <a:pt x="440626" y="119812"/>
                </a:lnTo>
                <a:lnTo>
                  <a:pt x="484886" y="110998"/>
                </a:lnTo>
                <a:lnTo>
                  <a:pt x="504443" y="0"/>
                </a:lnTo>
                <a:lnTo>
                  <a:pt x="594359" y="0"/>
                </a:lnTo>
                <a:lnTo>
                  <a:pt x="613917" y="110998"/>
                </a:lnTo>
                <a:lnTo>
                  <a:pt x="658177" y="119812"/>
                </a:lnTo>
                <a:lnTo>
                  <a:pt x="701198" y="133032"/>
                </a:lnTo>
                <a:lnTo>
                  <a:pt x="742648" y="150538"/>
                </a:lnTo>
                <a:lnTo>
                  <a:pt x="782192" y="172212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56432" y="3506596"/>
            <a:ext cx="726440" cy="788035"/>
          </a:xfrm>
          <a:custGeom>
            <a:avLst/>
            <a:gdLst/>
            <a:ahLst/>
            <a:cxnLst/>
            <a:rect l="l" t="t" r="r" b="b"/>
            <a:pathLst>
              <a:path w="726439" h="788035">
                <a:moveTo>
                  <a:pt x="563498" y="593089"/>
                </a:moveTo>
                <a:lnTo>
                  <a:pt x="162813" y="593089"/>
                </a:lnTo>
                <a:lnTo>
                  <a:pt x="190962" y="617837"/>
                </a:lnTo>
                <a:lnTo>
                  <a:pt x="221980" y="638571"/>
                </a:lnTo>
                <a:lnTo>
                  <a:pt x="255450" y="655044"/>
                </a:lnTo>
                <a:lnTo>
                  <a:pt x="290956" y="667003"/>
                </a:lnTo>
                <a:lnTo>
                  <a:pt x="319404" y="788034"/>
                </a:lnTo>
                <a:lnTo>
                  <a:pt x="406907" y="788034"/>
                </a:lnTo>
                <a:lnTo>
                  <a:pt x="435355" y="667003"/>
                </a:lnTo>
                <a:lnTo>
                  <a:pt x="470862" y="655044"/>
                </a:lnTo>
                <a:lnTo>
                  <a:pt x="504332" y="638571"/>
                </a:lnTo>
                <a:lnTo>
                  <a:pt x="535350" y="617837"/>
                </a:lnTo>
                <a:lnTo>
                  <a:pt x="563498" y="593089"/>
                </a:lnTo>
                <a:close/>
              </a:path>
              <a:path w="726439" h="788035">
                <a:moveTo>
                  <a:pt x="43814" y="159130"/>
                </a:moveTo>
                <a:lnTo>
                  <a:pt x="0" y="234950"/>
                </a:lnTo>
                <a:lnTo>
                  <a:pt x="90550" y="320166"/>
                </a:lnTo>
                <a:lnTo>
                  <a:pt x="83192" y="356873"/>
                </a:lnTo>
                <a:lnTo>
                  <a:pt x="80740" y="394081"/>
                </a:lnTo>
                <a:lnTo>
                  <a:pt x="83192" y="431288"/>
                </a:lnTo>
                <a:lnTo>
                  <a:pt x="90550" y="467994"/>
                </a:lnTo>
                <a:lnTo>
                  <a:pt x="0" y="553084"/>
                </a:lnTo>
                <a:lnTo>
                  <a:pt x="43814" y="629030"/>
                </a:lnTo>
                <a:lnTo>
                  <a:pt x="162813" y="593089"/>
                </a:lnTo>
                <a:lnTo>
                  <a:pt x="703233" y="593089"/>
                </a:lnTo>
                <a:lnTo>
                  <a:pt x="726313" y="553084"/>
                </a:lnTo>
                <a:lnTo>
                  <a:pt x="635634" y="467994"/>
                </a:lnTo>
                <a:lnTo>
                  <a:pt x="643064" y="431288"/>
                </a:lnTo>
                <a:lnTo>
                  <a:pt x="645540" y="394081"/>
                </a:lnTo>
                <a:lnTo>
                  <a:pt x="643064" y="356873"/>
                </a:lnTo>
                <a:lnTo>
                  <a:pt x="635634" y="320166"/>
                </a:lnTo>
                <a:lnTo>
                  <a:pt x="726313" y="234950"/>
                </a:lnTo>
                <a:lnTo>
                  <a:pt x="703194" y="194944"/>
                </a:lnTo>
                <a:lnTo>
                  <a:pt x="162813" y="194944"/>
                </a:lnTo>
                <a:lnTo>
                  <a:pt x="43814" y="159130"/>
                </a:lnTo>
                <a:close/>
              </a:path>
              <a:path w="726439" h="788035">
                <a:moveTo>
                  <a:pt x="703233" y="593089"/>
                </a:moveTo>
                <a:lnTo>
                  <a:pt x="563498" y="593089"/>
                </a:lnTo>
                <a:lnTo>
                  <a:pt x="682497" y="629030"/>
                </a:lnTo>
                <a:lnTo>
                  <a:pt x="703233" y="593089"/>
                </a:lnTo>
                <a:close/>
              </a:path>
              <a:path w="726439" h="788035">
                <a:moveTo>
                  <a:pt x="406907" y="0"/>
                </a:moveTo>
                <a:lnTo>
                  <a:pt x="319404" y="0"/>
                </a:lnTo>
                <a:lnTo>
                  <a:pt x="290956" y="121030"/>
                </a:lnTo>
                <a:lnTo>
                  <a:pt x="255450" y="132990"/>
                </a:lnTo>
                <a:lnTo>
                  <a:pt x="221980" y="149463"/>
                </a:lnTo>
                <a:lnTo>
                  <a:pt x="190962" y="170197"/>
                </a:lnTo>
                <a:lnTo>
                  <a:pt x="162813" y="194944"/>
                </a:lnTo>
                <a:lnTo>
                  <a:pt x="563498" y="194944"/>
                </a:lnTo>
                <a:lnTo>
                  <a:pt x="535350" y="170197"/>
                </a:lnTo>
                <a:lnTo>
                  <a:pt x="504332" y="149463"/>
                </a:lnTo>
                <a:lnTo>
                  <a:pt x="470862" y="132990"/>
                </a:lnTo>
                <a:lnTo>
                  <a:pt x="435355" y="121030"/>
                </a:lnTo>
                <a:lnTo>
                  <a:pt x="406907" y="0"/>
                </a:lnTo>
                <a:close/>
              </a:path>
              <a:path w="726439" h="788035">
                <a:moveTo>
                  <a:pt x="682497" y="159130"/>
                </a:moveTo>
                <a:lnTo>
                  <a:pt x="563498" y="194944"/>
                </a:lnTo>
                <a:lnTo>
                  <a:pt x="703194" y="194944"/>
                </a:lnTo>
                <a:lnTo>
                  <a:pt x="682497" y="15913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56432" y="3506596"/>
            <a:ext cx="726440" cy="788035"/>
          </a:xfrm>
          <a:custGeom>
            <a:avLst/>
            <a:gdLst/>
            <a:ahLst/>
            <a:cxnLst/>
            <a:rect l="l" t="t" r="r" b="b"/>
            <a:pathLst>
              <a:path w="726439" h="788035">
                <a:moveTo>
                  <a:pt x="563498" y="194944"/>
                </a:moveTo>
                <a:lnTo>
                  <a:pt x="682497" y="159130"/>
                </a:lnTo>
                <a:lnTo>
                  <a:pt x="726313" y="234950"/>
                </a:lnTo>
                <a:lnTo>
                  <a:pt x="635634" y="320166"/>
                </a:lnTo>
                <a:lnTo>
                  <a:pt x="643064" y="356873"/>
                </a:lnTo>
                <a:lnTo>
                  <a:pt x="645540" y="394080"/>
                </a:lnTo>
                <a:lnTo>
                  <a:pt x="643064" y="431288"/>
                </a:lnTo>
                <a:lnTo>
                  <a:pt x="635634" y="467994"/>
                </a:lnTo>
                <a:lnTo>
                  <a:pt x="726313" y="553084"/>
                </a:lnTo>
                <a:lnTo>
                  <a:pt x="682497" y="629030"/>
                </a:lnTo>
                <a:lnTo>
                  <a:pt x="563498" y="593089"/>
                </a:lnTo>
                <a:lnTo>
                  <a:pt x="535350" y="617837"/>
                </a:lnTo>
                <a:lnTo>
                  <a:pt x="504332" y="638571"/>
                </a:lnTo>
                <a:lnTo>
                  <a:pt x="470862" y="655044"/>
                </a:lnTo>
                <a:lnTo>
                  <a:pt x="435355" y="667003"/>
                </a:lnTo>
                <a:lnTo>
                  <a:pt x="406907" y="788034"/>
                </a:lnTo>
                <a:lnTo>
                  <a:pt x="319404" y="788034"/>
                </a:lnTo>
                <a:lnTo>
                  <a:pt x="290956" y="667003"/>
                </a:lnTo>
                <a:lnTo>
                  <a:pt x="255450" y="655044"/>
                </a:lnTo>
                <a:lnTo>
                  <a:pt x="221980" y="638571"/>
                </a:lnTo>
                <a:lnTo>
                  <a:pt x="190962" y="617837"/>
                </a:lnTo>
                <a:lnTo>
                  <a:pt x="162813" y="593089"/>
                </a:lnTo>
                <a:lnTo>
                  <a:pt x="43814" y="629030"/>
                </a:lnTo>
                <a:lnTo>
                  <a:pt x="0" y="553084"/>
                </a:lnTo>
                <a:lnTo>
                  <a:pt x="90550" y="467994"/>
                </a:lnTo>
                <a:lnTo>
                  <a:pt x="83192" y="431288"/>
                </a:lnTo>
                <a:lnTo>
                  <a:pt x="80740" y="394081"/>
                </a:lnTo>
                <a:lnTo>
                  <a:pt x="83192" y="356873"/>
                </a:lnTo>
                <a:lnTo>
                  <a:pt x="90550" y="320166"/>
                </a:lnTo>
                <a:lnTo>
                  <a:pt x="0" y="234950"/>
                </a:lnTo>
                <a:lnTo>
                  <a:pt x="43814" y="159130"/>
                </a:lnTo>
                <a:lnTo>
                  <a:pt x="162813" y="194944"/>
                </a:lnTo>
                <a:lnTo>
                  <a:pt x="190962" y="170197"/>
                </a:lnTo>
                <a:lnTo>
                  <a:pt x="221980" y="149463"/>
                </a:lnTo>
                <a:lnTo>
                  <a:pt x="255450" y="132990"/>
                </a:lnTo>
                <a:lnTo>
                  <a:pt x="290956" y="121030"/>
                </a:lnTo>
                <a:lnTo>
                  <a:pt x="319404" y="0"/>
                </a:lnTo>
                <a:lnTo>
                  <a:pt x="406907" y="0"/>
                </a:lnTo>
                <a:lnTo>
                  <a:pt x="435355" y="121030"/>
                </a:lnTo>
                <a:lnTo>
                  <a:pt x="470862" y="132990"/>
                </a:lnTo>
                <a:lnTo>
                  <a:pt x="504332" y="149463"/>
                </a:lnTo>
                <a:lnTo>
                  <a:pt x="535350" y="170197"/>
                </a:lnTo>
                <a:lnTo>
                  <a:pt x="563498" y="19494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79341" y="2951860"/>
            <a:ext cx="768350" cy="768350"/>
          </a:xfrm>
          <a:custGeom>
            <a:avLst/>
            <a:gdLst/>
            <a:ahLst/>
            <a:cxnLst/>
            <a:rect l="l" t="t" r="r" b="b"/>
            <a:pathLst>
              <a:path w="768350" h="768350">
                <a:moveTo>
                  <a:pt x="522924" y="623188"/>
                </a:moveTo>
                <a:lnTo>
                  <a:pt x="244856" y="623188"/>
                </a:lnTo>
                <a:lnTo>
                  <a:pt x="277760" y="639526"/>
                </a:lnTo>
                <a:lnTo>
                  <a:pt x="312356" y="651303"/>
                </a:lnTo>
                <a:lnTo>
                  <a:pt x="348190" y="658389"/>
                </a:lnTo>
                <a:lnTo>
                  <a:pt x="384810" y="660653"/>
                </a:lnTo>
                <a:lnTo>
                  <a:pt x="442468" y="768095"/>
                </a:lnTo>
                <a:lnTo>
                  <a:pt x="525399" y="745870"/>
                </a:lnTo>
                <a:lnTo>
                  <a:pt x="521588" y="624077"/>
                </a:lnTo>
                <a:lnTo>
                  <a:pt x="522924" y="623188"/>
                </a:lnTo>
                <a:close/>
              </a:path>
              <a:path w="768350" h="768350">
                <a:moveTo>
                  <a:pt x="22225" y="242697"/>
                </a:moveTo>
                <a:lnTo>
                  <a:pt x="0" y="325500"/>
                </a:lnTo>
                <a:lnTo>
                  <a:pt x="107315" y="383159"/>
                </a:lnTo>
                <a:lnTo>
                  <a:pt x="109650" y="419778"/>
                </a:lnTo>
                <a:lnTo>
                  <a:pt x="116760" y="455612"/>
                </a:lnTo>
                <a:lnTo>
                  <a:pt x="128514" y="490208"/>
                </a:lnTo>
                <a:lnTo>
                  <a:pt x="144780" y="523113"/>
                </a:lnTo>
                <a:lnTo>
                  <a:pt x="80645" y="626617"/>
                </a:lnTo>
                <a:lnTo>
                  <a:pt x="141350" y="687324"/>
                </a:lnTo>
                <a:lnTo>
                  <a:pt x="244856" y="623188"/>
                </a:lnTo>
                <a:lnTo>
                  <a:pt x="522924" y="623188"/>
                </a:lnTo>
                <a:lnTo>
                  <a:pt x="552158" y="603724"/>
                </a:lnTo>
                <a:lnTo>
                  <a:pt x="579643" y="579643"/>
                </a:lnTo>
                <a:lnTo>
                  <a:pt x="603724" y="552158"/>
                </a:lnTo>
                <a:lnTo>
                  <a:pt x="624078" y="521588"/>
                </a:lnTo>
                <a:lnTo>
                  <a:pt x="746765" y="521588"/>
                </a:lnTo>
                <a:lnTo>
                  <a:pt x="767969" y="442467"/>
                </a:lnTo>
                <a:lnTo>
                  <a:pt x="660654" y="384937"/>
                </a:lnTo>
                <a:lnTo>
                  <a:pt x="658318" y="348299"/>
                </a:lnTo>
                <a:lnTo>
                  <a:pt x="651208" y="312435"/>
                </a:lnTo>
                <a:lnTo>
                  <a:pt x="639454" y="277834"/>
                </a:lnTo>
                <a:lnTo>
                  <a:pt x="623880" y="246379"/>
                </a:lnTo>
                <a:lnTo>
                  <a:pt x="144018" y="246379"/>
                </a:lnTo>
                <a:lnTo>
                  <a:pt x="22225" y="242697"/>
                </a:lnTo>
                <a:close/>
              </a:path>
              <a:path w="768350" h="768350">
                <a:moveTo>
                  <a:pt x="746765" y="521588"/>
                </a:moveTo>
                <a:lnTo>
                  <a:pt x="624078" y="521588"/>
                </a:lnTo>
                <a:lnTo>
                  <a:pt x="745744" y="525399"/>
                </a:lnTo>
                <a:lnTo>
                  <a:pt x="746765" y="521588"/>
                </a:lnTo>
                <a:close/>
              </a:path>
              <a:path w="768350" h="768350">
                <a:moveTo>
                  <a:pt x="325500" y="0"/>
                </a:moveTo>
                <a:lnTo>
                  <a:pt x="242570" y="22225"/>
                </a:lnTo>
                <a:lnTo>
                  <a:pt x="246380" y="144017"/>
                </a:lnTo>
                <a:lnTo>
                  <a:pt x="215812" y="164316"/>
                </a:lnTo>
                <a:lnTo>
                  <a:pt x="188341" y="188388"/>
                </a:lnTo>
                <a:lnTo>
                  <a:pt x="164298" y="215866"/>
                </a:lnTo>
                <a:lnTo>
                  <a:pt x="144018" y="246379"/>
                </a:lnTo>
                <a:lnTo>
                  <a:pt x="623880" y="246379"/>
                </a:lnTo>
                <a:lnTo>
                  <a:pt x="623188" y="244983"/>
                </a:lnTo>
                <a:lnTo>
                  <a:pt x="685201" y="144779"/>
                </a:lnTo>
                <a:lnTo>
                  <a:pt x="523113" y="144779"/>
                </a:lnTo>
                <a:lnTo>
                  <a:pt x="490208" y="128514"/>
                </a:lnTo>
                <a:lnTo>
                  <a:pt x="455612" y="116760"/>
                </a:lnTo>
                <a:lnTo>
                  <a:pt x="419778" y="109650"/>
                </a:lnTo>
                <a:lnTo>
                  <a:pt x="383159" y="107314"/>
                </a:lnTo>
                <a:lnTo>
                  <a:pt x="325500" y="0"/>
                </a:lnTo>
                <a:close/>
              </a:path>
              <a:path w="768350" h="768350">
                <a:moveTo>
                  <a:pt x="626618" y="80644"/>
                </a:moveTo>
                <a:lnTo>
                  <a:pt x="523113" y="144779"/>
                </a:lnTo>
                <a:lnTo>
                  <a:pt x="685201" y="144779"/>
                </a:lnTo>
                <a:lnTo>
                  <a:pt x="687324" y="141350"/>
                </a:lnTo>
                <a:lnTo>
                  <a:pt x="626618" y="80644"/>
                </a:lnTo>
                <a:close/>
              </a:path>
            </a:pathLst>
          </a:custGeom>
          <a:solidFill>
            <a:srgbClr val="F89F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79341" y="2951860"/>
            <a:ext cx="768350" cy="768350"/>
          </a:xfrm>
          <a:custGeom>
            <a:avLst/>
            <a:gdLst/>
            <a:ahLst/>
            <a:cxnLst/>
            <a:rect l="l" t="t" r="r" b="b"/>
            <a:pathLst>
              <a:path w="768350" h="768350">
                <a:moveTo>
                  <a:pt x="523113" y="144779"/>
                </a:moveTo>
                <a:lnTo>
                  <a:pt x="626618" y="80644"/>
                </a:lnTo>
                <a:lnTo>
                  <a:pt x="687324" y="141350"/>
                </a:lnTo>
                <a:lnTo>
                  <a:pt x="623188" y="244983"/>
                </a:lnTo>
                <a:lnTo>
                  <a:pt x="639454" y="277834"/>
                </a:lnTo>
                <a:lnTo>
                  <a:pt x="651208" y="312435"/>
                </a:lnTo>
                <a:lnTo>
                  <a:pt x="658318" y="348299"/>
                </a:lnTo>
                <a:lnTo>
                  <a:pt x="660654" y="384937"/>
                </a:lnTo>
                <a:lnTo>
                  <a:pt x="767969" y="442467"/>
                </a:lnTo>
                <a:lnTo>
                  <a:pt x="745744" y="525399"/>
                </a:lnTo>
                <a:lnTo>
                  <a:pt x="624078" y="521588"/>
                </a:lnTo>
                <a:lnTo>
                  <a:pt x="603724" y="552158"/>
                </a:lnTo>
                <a:lnTo>
                  <a:pt x="579643" y="579643"/>
                </a:lnTo>
                <a:lnTo>
                  <a:pt x="552158" y="603724"/>
                </a:lnTo>
                <a:lnTo>
                  <a:pt x="521588" y="624077"/>
                </a:lnTo>
                <a:lnTo>
                  <a:pt x="525399" y="745870"/>
                </a:lnTo>
                <a:lnTo>
                  <a:pt x="442468" y="768095"/>
                </a:lnTo>
                <a:lnTo>
                  <a:pt x="384810" y="660653"/>
                </a:lnTo>
                <a:lnTo>
                  <a:pt x="348190" y="658389"/>
                </a:lnTo>
                <a:lnTo>
                  <a:pt x="312356" y="651303"/>
                </a:lnTo>
                <a:lnTo>
                  <a:pt x="277760" y="639526"/>
                </a:lnTo>
                <a:lnTo>
                  <a:pt x="244856" y="623188"/>
                </a:lnTo>
                <a:lnTo>
                  <a:pt x="141350" y="687324"/>
                </a:lnTo>
                <a:lnTo>
                  <a:pt x="80645" y="626617"/>
                </a:lnTo>
                <a:lnTo>
                  <a:pt x="144780" y="523113"/>
                </a:lnTo>
                <a:lnTo>
                  <a:pt x="128514" y="490208"/>
                </a:lnTo>
                <a:lnTo>
                  <a:pt x="116760" y="455612"/>
                </a:lnTo>
                <a:lnTo>
                  <a:pt x="109650" y="419778"/>
                </a:lnTo>
                <a:lnTo>
                  <a:pt x="107315" y="383159"/>
                </a:lnTo>
                <a:lnTo>
                  <a:pt x="0" y="325500"/>
                </a:lnTo>
                <a:lnTo>
                  <a:pt x="22225" y="242697"/>
                </a:lnTo>
                <a:lnTo>
                  <a:pt x="144018" y="246379"/>
                </a:lnTo>
                <a:lnTo>
                  <a:pt x="164298" y="215866"/>
                </a:lnTo>
                <a:lnTo>
                  <a:pt x="188341" y="188388"/>
                </a:lnTo>
                <a:lnTo>
                  <a:pt x="215812" y="164316"/>
                </a:lnTo>
                <a:lnTo>
                  <a:pt x="246380" y="144017"/>
                </a:lnTo>
                <a:lnTo>
                  <a:pt x="242570" y="22225"/>
                </a:lnTo>
                <a:lnTo>
                  <a:pt x="325500" y="0"/>
                </a:lnTo>
                <a:lnTo>
                  <a:pt x="383159" y="107314"/>
                </a:lnTo>
                <a:lnTo>
                  <a:pt x="419778" y="109650"/>
                </a:lnTo>
                <a:lnTo>
                  <a:pt x="455612" y="116760"/>
                </a:lnTo>
                <a:lnTo>
                  <a:pt x="490208" y="128514"/>
                </a:lnTo>
                <a:lnTo>
                  <a:pt x="523113" y="14477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41215" y="3648964"/>
            <a:ext cx="688975" cy="1130300"/>
          </a:xfrm>
          <a:custGeom>
            <a:avLst/>
            <a:gdLst/>
            <a:ahLst/>
            <a:cxnLst/>
            <a:rect l="l" t="t" r="r" b="b"/>
            <a:pathLst>
              <a:path w="688975" h="1130300">
                <a:moveTo>
                  <a:pt x="450342" y="1019556"/>
                </a:moveTo>
                <a:lnTo>
                  <a:pt x="467613" y="1115060"/>
                </a:lnTo>
                <a:lnTo>
                  <a:pt x="559562" y="1130046"/>
                </a:lnTo>
                <a:lnTo>
                  <a:pt x="528447" y="1098550"/>
                </a:lnTo>
                <a:lnTo>
                  <a:pt x="559502" y="1059472"/>
                </a:lnTo>
                <a:lnTo>
                  <a:pt x="565223" y="1051052"/>
                </a:lnTo>
                <a:lnTo>
                  <a:pt x="481457" y="1051052"/>
                </a:lnTo>
                <a:lnTo>
                  <a:pt x="450342" y="1019556"/>
                </a:lnTo>
                <a:close/>
              </a:path>
              <a:path w="688975" h="1130300">
                <a:moveTo>
                  <a:pt x="0" y="0"/>
                </a:moveTo>
                <a:lnTo>
                  <a:pt x="2412" y="66421"/>
                </a:lnTo>
                <a:lnTo>
                  <a:pt x="51655" y="66755"/>
                </a:lnTo>
                <a:lnTo>
                  <a:pt x="100421" y="71094"/>
                </a:lnTo>
                <a:lnTo>
                  <a:pt x="148481" y="79356"/>
                </a:lnTo>
                <a:lnTo>
                  <a:pt x="195604" y="91462"/>
                </a:lnTo>
                <a:lnTo>
                  <a:pt x="241558" y="107334"/>
                </a:lnTo>
                <a:lnTo>
                  <a:pt x="286112" y="126891"/>
                </a:lnTo>
                <a:lnTo>
                  <a:pt x="329035" y="150055"/>
                </a:lnTo>
                <a:lnTo>
                  <a:pt x="370097" y="176745"/>
                </a:lnTo>
                <a:lnTo>
                  <a:pt x="409067" y="206883"/>
                </a:lnTo>
                <a:lnTo>
                  <a:pt x="445375" y="240049"/>
                </a:lnTo>
                <a:lnTo>
                  <a:pt x="478353" y="275470"/>
                </a:lnTo>
                <a:lnTo>
                  <a:pt x="507984" y="312930"/>
                </a:lnTo>
                <a:lnTo>
                  <a:pt x="534248" y="352210"/>
                </a:lnTo>
                <a:lnTo>
                  <a:pt x="557127" y="393094"/>
                </a:lnTo>
                <a:lnTo>
                  <a:pt x="576602" y="435365"/>
                </a:lnTo>
                <a:lnTo>
                  <a:pt x="592654" y="478804"/>
                </a:lnTo>
                <a:lnTo>
                  <a:pt x="605266" y="523196"/>
                </a:lnTo>
                <a:lnTo>
                  <a:pt x="614419" y="568322"/>
                </a:lnTo>
                <a:lnTo>
                  <a:pt x="620093" y="613965"/>
                </a:lnTo>
                <a:lnTo>
                  <a:pt x="622271" y="659908"/>
                </a:lnTo>
                <a:lnTo>
                  <a:pt x="620933" y="705935"/>
                </a:lnTo>
                <a:lnTo>
                  <a:pt x="616062" y="751826"/>
                </a:lnTo>
                <a:lnTo>
                  <a:pt x="607638" y="797366"/>
                </a:lnTo>
                <a:lnTo>
                  <a:pt x="595643" y="842337"/>
                </a:lnTo>
                <a:lnTo>
                  <a:pt x="580059" y="886521"/>
                </a:lnTo>
                <a:lnTo>
                  <a:pt x="560867" y="929702"/>
                </a:lnTo>
                <a:lnTo>
                  <a:pt x="538048" y="971663"/>
                </a:lnTo>
                <a:lnTo>
                  <a:pt x="511584" y="1012185"/>
                </a:lnTo>
                <a:lnTo>
                  <a:pt x="481457" y="1051052"/>
                </a:lnTo>
                <a:lnTo>
                  <a:pt x="565223" y="1051052"/>
                </a:lnTo>
                <a:lnTo>
                  <a:pt x="587395" y="1018417"/>
                </a:lnTo>
                <a:lnTo>
                  <a:pt x="612057" y="975576"/>
                </a:lnTo>
                <a:lnTo>
                  <a:pt x="633420" y="931145"/>
                </a:lnTo>
                <a:lnTo>
                  <a:pt x="651414" y="885317"/>
                </a:lnTo>
                <a:lnTo>
                  <a:pt x="665972" y="838284"/>
                </a:lnTo>
                <a:lnTo>
                  <a:pt x="677025" y="790241"/>
                </a:lnTo>
                <a:lnTo>
                  <a:pt x="684504" y="741381"/>
                </a:lnTo>
                <a:lnTo>
                  <a:pt x="688341" y="691898"/>
                </a:lnTo>
                <a:lnTo>
                  <a:pt x="688467" y="641985"/>
                </a:lnTo>
                <a:lnTo>
                  <a:pt x="685138" y="594533"/>
                </a:lnTo>
                <a:lnTo>
                  <a:pt x="678575" y="548098"/>
                </a:lnTo>
                <a:lnTo>
                  <a:pt x="668894" y="502787"/>
                </a:lnTo>
                <a:lnTo>
                  <a:pt x="656213" y="458710"/>
                </a:lnTo>
                <a:lnTo>
                  <a:pt x="640647" y="415975"/>
                </a:lnTo>
                <a:lnTo>
                  <a:pt x="622313" y="374690"/>
                </a:lnTo>
                <a:lnTo>
                  <a:pt x="601327" y="334964"/>
                </a:lnTo>
                <a:lnTo>
                  <a:pt x="577806" y="296906"/>
                </a:lnTo>
                <a:lnTo>
                  <a:pt x="551867" y="260624"/>
                </a:lnTo>
                <a:lnTo>
                  <a:pt x="523626" y="226227"/>
                </a:lnTo>
                <a:lnTo>
                  <a:pt x="493199" y="193823"/>
                </a:lnTo>
                <a:lnTo>
                  <a:pt x="460703" y="163522"/>
                </a:lnTo>
                <a:lnTo>
                  <a:pt x="426254" y="135431"/>
                </a:lnTo>
                <a:lnTo>
                  <a:pt x="389969" y="109659"/>
                </a:lnTo>
                <a:lnTo>
                  <a:pt x="351964" y="86315"/>
                </a:lnTo>
                <a:lnTo>
                  <a:pt x="312357" y="65508"/>
                </a:lnTo>
                <a:lnTo>
                  <a:pt x="271262" y="47346"/>
                </a:lnTo>
                <a:lnTo>
                  <a:pt x="228798" y="31937"/>
                </a:lnTo>
                <a:lnTo>
                  <a:pt x="185080" y="19391"/>
                </a:lnTo>
                <a:lnTo>
                  <a:pt x="140224" y="9815"/>
                </a:lnTo>
                <a:lnTo>
                  <a:pt x="94348" y="3319"/>
                </a:lnTo>
                <a:lnTo>
                  <a:pt x="47568" y="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22117" y="3367151"/>
            <a:ext cx="356235" cy="528955"/>
          </a:xfrm>
          <a:custGeom>
            <a:avLst/>
            <a:gdLst/>
            <a:ahLst/>
            <a:cxnLst/>
            <a:rect l="l" t="t" r="r" b="b"/>
            <a:pathLst>
              <a:path w="356235" h="528954">
                <a:moveTo>
                  <a:pt x="330327" y="0"/>
                </a:moveTo>
                <a:lnTo>
                  <a:pt x="287545" y="20465"/>
                </a:lnTo>
                <a:lnTo>
                  <a:pt x="247590" y="44743"/>
                </a:lnTo>
                <a:lnTo>
                  <a:pt x="210630" y="72549"/>
                </a:lnTo>
                <a:lnTo>
                  <a:pt x="176836" y="103595"/>
                </a:lnTo>
                <a:lnTo>
                  <a:pt x="146377" y="137597"/>
                </a:lnTo>
                <a:lnTo>
                  <a:pt x="119423" y="174268"/>
                </a:lnTo>
                <a:lnTo>
                  <a:pt x="96146" y="213323"/>
                </a:lnTo>
                <a:lnTo>
                  <a:pt x="76713" y="254477"/>
                </a:lnTo>
                <a:lnTo>
                  <a:pt x="61296" y="297442"/>
                </a:lnTo>
                <a:lnTo>
                  <a:pt x="50064" y="341934"/>
                </a:lnTo>
                <a:lnTo>
                  <a:pt x="43187" y="387667"/>
                </a:lnTo>
                <a:lnTo>
                  <a:pt x="40836" y="434354"/>
                </a:lnTo>
                <a:lnTo>
                  <a:pt x="43180" y="481711"/>
                </a:lnTo>
                <a:lnTo>
                  <a:pt x="0" y="491109"/>
                </a:lnTo>
                <a:lnTo>
                  <a:pt x="84200" y="528574"/>
                </a:lnTo>
                <a:lnTo>
                  <a:pt x="142667" y="467360"/>
                </a:lnTo>
                <a:lnTo>
                  <a:pt x="108711" y="467360"/>
                </a:lnTo>
                <a:lnTo>
                  <a:pt x="107652" y="420066"/>
                </a:lnTo>
                <a:lnTo>
                  <a:pt x="112006" y="373694"/>
                </a:lnTo>
                <a:lnTo>
                  <a:pt x="121539" y="328627"/>
                </a:lnTo>
                <a:lnTo>
                  <a:pt x="136014" y="285252"/>
                </a:lnTo>
                <a:lnTo>
                  <a:pt x="155197" y="243953"/>
                </a:lnTo>
                <a:lnTo>
                  <a:pt x="178853" y="205115"/>
                </a:lnTo>
                <a:lnTo>
                  <a:pt x="206745" y="169125"/>
                </a:lnTo>
                <a:lnTo>
                  <a:pt x="238640" y="136367"/>
                </a:lnTo>
                <a:lnTo>
                  <a:pt x="274301" y="107227"/>
                </a:lnTo>
                <a:lnTo>
                  <a:pt x="313493" y="82090"/>
                </a:lnTo>
                <a:lnTo>
                  <a:pt x="355981" y="61340"/>
                </a:lnTo>
                <a:lnTo>
                  <a:pt x="330327" y="0"/>
                </a:lnTo>
                <a:close/>
              </a:path>
              <a:path w="356235" h="528954">
                <a:moveTo>
                  <a:pt x="151765" y="457835"/>
                </a:moveTo>
                <a:lnTo>
                  <a:pt x="108711" y="467360"/>
                </a:lnTo>
                <a:lnTo>
                  <a:pt x="142667" y="467360"/>
                </a:lnTo>
                <a:lnTo>
                  <a:pt x="151765" y="45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23138" y="2731007"/>
            <a:ext cx="207645" cy="421005"/>
          </a:xfrm>
          <a:custGeom>
            <a:avLst/>
            <a:gdLst/>
            <a:ahLst/>
            <a:cxnLst/>
            <a:rect l="l" t="t" r="r" b="b"/>
            <a:pathLst>
              <a:path w="207645" h="421005">
                <a:moveTo>
                  <a:pt x="104184" y="0"/>
                </a:moveTo>
                <a:lnTo>
                  <a:pt x="133521" y="33019"/>
                </a:lnTo>
                <a:lnTo>
                  <a:pt x="103320" y="69413"/>
                </a:lnTo>
                <a:lnTo>
                  <a:pt x="76789" y="108134"/>
                </a:lnTo>
                <a:lnTo>
                  <a:pt x="54023" y="148905"/>
                </a:lnTo>
                <a:lnTo>
                  <a:pt x="35118" y="191447"/>
                </a:lnTo>
                <a:lnTo>
                  <a:pt x="20167" y="235483"/>
                </a:lnTo>
                <a:lnTo>
                  <a:pt x="9268" y="280735"/>
                </a:lnTo>
                <a:lnTo>
                  <a:pt x="2513" y="326925"/>
                </a:lnTo>
                <a:lnTo>
                  <a:pt x="0" y="373774"/>
                </a:lnTo>
                <a:lnTo>
                  <a:pt x="1822" y="421004"/>
                </a:lnTo>
                <a:lnTo>
                  <a:pt x="68243" y="415416"/>
                </a:lnTo>
                <a:lnTo>
                  <a:pt x="66863" y="363689"/>
                </a:lnTo>
                <a:lnTo>
                  <a:pt x="71432" y="312573"/>
                </a:lnTo>
                <a:lnTo>
                  <a:pt x="81789" y="262554"/>
                </a:lnTo>
                <a:lnTo>
                  <a:pt x="97770" y="214120"/>
                </a:lnTo>
                <a:lnTo>
                  <a:pt x="119215" y="167755"/>
                </a:lnTo>
                <a:lnTo>
                  <a:pt x="145960" y="123948"/>
                </a:lnTo>
                <a:lnTo>
                  <a:pt x="177844" y="83184"/>
                </a:lnTo>
                <a:lnTo>
                  <a:pt x="202891" y="83184"/>
                </a:lnTo>
                <a:lnTo>
                  <a:pt x="194608" y="19430"/>
                </a:lnTo>
                <a:lnTo>
                  <a:pt x="104184" y="0"/>
                </a:lnTo>
                <a:close/>
              </a:path>
              <a:path w="207645" h="421005">
                <a:moveTo>
                  <a:pt x="202891" y="83184"/>
                </a:moveTo>
                <a:lnTo>
                  <a:pt x="177844" y="83184"/>
                </a:lnTo>
                <a:lnTo>
                  <a:pt x="207181" y="116204"/>
                </a:lnTo>
                <a:lnTo>
                  <a:pt x="202891" y="83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22114" y="2660523"/>
            <a:ext cx="1347470" cy="1327150"/>
          </a:xfrm>
          <a:custGeom>
            <a:avLst/>
            <a:gdLst/>
            <a:ahLst/>
            <a:cxnLst/>
            <a:rect l="l" t="t" r="r" b="b"/>
            <a:pathLst>
              <a:path w="1347470" h="1327150">
                <a:moveTo>
                  <a:pt x="1100327" y="1012189"/>
                </a:moveTo>
                <a:lnTo>
                  <a:pt x="247014" y="1012189"/>
                </a:lnTo>
                <a:lnTo>
                  <a:pt x="283485" y="1053720"/>
                </a:lnTo>
                <a:lnTo>
                  <a:pt x="323897" y="1091263"/>
                </a:lnTo>
                <a:lnTo>
                  <a:pt x="367905" y="1124543"/>
                </a:lnTo>
                <a:lnTo>
                  <a:pt x="415163" y="1153287"/>
                </a:lnTo>
                <a:lnTo>
                  <a:pt x="391160" y="1289303"/>
                </a:lnTo>
                <a:lnTo>
                  <a:pt x="494791" y="1327022"/>
                </a:lnTo>
                <a:lnTo>
                  <a:pt x="563880" y="1207389"/>
                </a:lnTo>
                <a:lnTo>
                  <a:pt x="941727" y="1207389"/>
                </a:lnTo>
                <a:lnTo>
                  <a:pt x="932180" y="1153287"/>
                </a:lnTo>
                <a:lnTo>
                  <a:pt x="979420" y="1124543"/>
                </a:lnTo>
                <a:lnTo>
                  <a:pt x="1023397" y="1091263"/>
                </a:lnTo>
                <a:lnTo>
                  <a:pt x="1063803" y="1053720"/>
                </a:lnTo>
                <a:lnTo>
                  <a:pt x="1100327" y="1012189"/>
                </a:lnTo>
                <a:close/>
              </a:path>
              <a:path w="1347470" h="1327150">
                <a:moveTo>
                  <a:pt x="941727" y="1207389"/>
                </a:moveTo>
                <a:lnTo>
                  <a:pt x="783336" y="1207389"/>
                </a:lnTo>
                <a:lnTo>
                  <a:pt x="852424" y="1327022"/>
                </a:lnTo>
                <a:lnTo>
                  <a:pt x="956183" y="1289303"/>
                </a:lnTo>
                <a:lnTo>
                  <a:pt x="941727" y="1207389"/>
                </a:lnTo>
                <a:close/>
              </a:path>
              <a:path w="1347470" h="1327150">
                <a:moveTo>
                  <a:pt x="783336" y="1207389"/>
                </a:moveTo>
                <a:lnTo>
                  <a:pt x="563880" y="1207389"/>
                </a:lnTo>
                <a:lnTo>
                  <a:pt x="618529" y="1215747"/>
                </a:lnTo>
                <a:lnTo>
                  <a:pt x="673608" y="1218533"/>
                </a:lnTo>
                <a:lnTo>
                  <a:pt x="728686" y="1215747"/>
                </a:lnTo>
                <a:lnTo>
                  <a:pt x="783336" y="1207389"/>
                </a:lnTo>
                <a:close/>
              </a:path>
              <a:path w="1347470" h="1327150">
                <a:moveTo>
                  <a:pt x="1328165" y="503047"/>
                </a:moveTo>
                <a:lnTo>
                  <a:pt x="19050" y="503047"/>
                </a:lnTo>
                <a:lnTo>
                  <a:pt x="0" y="611631"/>
                </a:lnTo>
                <a:lnTo>
                  <a:pt x="129794" y="658876"/>
                </a:lnTo>
                <a:lnTo>
                  <a:pt x="130996" y="714170"/>
                </a:lnTo>
                <a:lnTo>
                  <a:pt x="137795" y="768905"/>
                </a:lnTo>
                <a:lnTo>
                  <a:pt x="150117" y="822664"/>
                </a:lnTo>
                <a:lnTo>
                  <a:pt x="167894" y="875029"/>
                </a:lnTo>
                <a:lnTo>
                  <a:pt x="61975" y="963802"/>
                </a:lnTo>
                <a:lnTo>
                  <a:pt x="117221" y="1059433"/>
                </a:lnTo>
                <a:lnTo>
                  <a:pt x="247014" y="1012189"/>
                </a:lnTo>
                <a:lnTo>
                  <a:pt x="1257351" y="1012189"/>
                </a:lnTo>
                <a:lnTo>
                  <a:pt x="1285239" y="963802"/>
                </a:lnTo>
                <a:lnTo>
                  <a:pt x="1179449" y="875029"/>
                </a:lnTo>
                <a:lnTo>
                  <a:pt x="1197225" y="822664"/>
                </a:lnTo>
                <a:lnTo>
                  <a:pt x="1209547" y="768905"/>
                </a:lnTo>
                <a:lnTo>
                  <a:pt x="1216346" y="714170"/>
                </a:lnTo>
                <a:lnTo>
                  <a:pt x="1217549" y="658876"/>
                </a:lnTo>
                <a:lnTo>
                  <a:pt x="1347343" y="611631"/>
                </a:lnTo>
                <a:lnTo>
                  <a:pt x="1328165" y="503047"/>
                </a:lnTo>
                <a:close/>
              </a:path>
              <a:path w="1347470" h="1327150">
                <a:moveTo>
                  <a:pt x="1257351" y="1012189"/>
                </a:moveTo>
                <a:lnTo>
                  <a:pt x="1100327" y="1012189"/>
                </a:lnTo>
                <a:lnTo>
                  <a:pt x="1230122" y="1059433"/>
                </a:lnTo>
                <a:lnTo>
                  <a:pt x="1257351" y="1012189"/>
                </a:lnTo>
                <a:close/>
              </a:path>
              <a:path w="1347470" h="1327150">
                <a:moveTo>
                  <a:pt x="282448" y="122427"/>
                </a:moveTo>
                <a:lnTo>
                  <a:pt x="197865" y="193293"/>
                </a:lnTo>
                <a:lnTo>
                  <a:pt x="266953" y="312927"/>
                </a:lnTo>
                <a:lnTo>
                  <a:pt x="232342" y="356064"/>
                </a:lnTo>
                <a:lnTo>
                  <a:pt x="202374" y="402367"/>
                </a:lnTo>
                <a:lnTo>
                  <a:pt x="177264" y="451481"/>
                </a:lnTo>
                <a:lnTo>
                  <a:pt x="157225" y="503047"/>
                </a:lnTo>
                <a:lnTo>
                  <a:pt x="1190116" y="503047"/>
                </a:lnTo>
                <a:lnTo>
                  <a:pt x="1170007" y="451481"/>
                </a:lnTo>
                <a:lnTo>
                  <a:pt x="1144873" y="402367"/>
                </a:lnTo>
                <a:lnTo>
                  <a:pt x="1114929" y="356064"/>
                </a:lnTo>
                <a:lnTo>
                  <a:pt x="1080389" y="312927"/>
                </a:lnTo>
                <a:lnTo>
                  <a:pt x="1139027" y="211200"/>
                </a:lnTo>
                <a:lnTo>
                  <a:pt x="388238" y="211200"/>
                </a:lnTo>
                <a:lnTo>
                  <a:pt x="282448" y="122427"/>
                </a:lnTo>
                <a:close/>
              </a:path>
              <a:path w="1347470" h="1327150">
                <a:moveTo>
                  <a:pt x="728852" y="0"/>
                </a:moveTo>
                <a:lnTo>
                  <a:pt x="618489" y="0"/>
                </a:lnTo>
                <a:lnTo>
                  <a:pt x="594487" y="136143"/>
                </a:lnTo>
                <a:lnTo>
                  <a:pt x="540257" y="146907"/>
                </a:lnTo>
                <a:lnTo>
                  <a:pt x="487552" y="163099"/>
                </a:lnTo>
                <a:lnTo>
                  <a:pt x="436752" y="184578"/>
                </a:lnTo>
                <a:lnTo>
                  <a:pt x="388238" y="211200"/>
                </a:lnTo>
                <a:lnTo>
                  <a:pt x="959103" y="211200"/>
                </a:lnTo>
                <a:lnTo>
                  <a:pt x="910572" y="184578"/>
                </a:lnTo>
                <a:lnTo>
                  <a:pt x="859742" y="163099"/>
                </a:lnTo>
                <a:lnTo>
                  <a:pt x="807031" y="146907"/>
                </a:lnTo>
                <a:lnTo>
                  <a:pt x="752856" y="136143"/>
                </a:lnTo>
                <a:lnTo>
                  <a:pt x="728852" y="0"/>
                </a:lnTo>
                <a:close/>
              </a:path>
              <a:path w="1347470" h="1327150">
                <a:moveTo>
                  <a:pt x="1064895" y="122427"/>
                </a:moveTo>
                <a:lnTo>
                  <a:pt x="959103" y="211200"/>
                </a:lnTo>
                <a:lnTo>
                  <a:pt x="1139027" y="211200"/>
                </a:lnTo>
                <a:lnTo>
                  <a:pt x="1149350" y="193293"/>
                </a:lnTo>
                <a:lnTo>
                  <a:pt x="1064895" y="122427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22114" y="2660523"/>
            <a:ext cx="1347470" cy="1327150"/>
          </a:xfrm>
          <a:custGeom>
            <a:avLst/>
            <a:gdLst/>
            <a:ahLst/>
            <a:cxnLst/>
            <a:rect l="l" t="t" r="r" b="b"/>
            <a:pathLst>
              <a:path w="1347470" h="1327150">
                <a:moveTo>
                  <a:pt x="959103" y="211200"/>
                </a:moveTo>
                <a:lnTo>
                  <a:pt x="1064895" y="122427"/>
                </a:lnTo>
                <a:lnTo>
                  <a:pt x="1149350" y="193293"/>
                </a:lnTo>
                <a:lnTo>
                  <a:pt x="1080389" y="312927"/>
                </a:lnTo>
                <a:lnTo>
                  <a:pt x="1114929" y="356064"/>
                </a:lnTo>
                <a:lnTo>
                  <a:pt x="1144873" y="402367"/>
                </a:lnTo>
                <a:lnTo>
                  <a:pt x="1170007" y="451481"/>
                </a:lnTo>
                <a:lnTo>
                  <a:pt x="1190116" y="503047"/>
                </a:lnTo>
                <a:lnTo>
                  <a:pt x="1328165" y="503047"/>
                </a:lnTo>
                <a:lnTo>
                  <a:pt x="1347343" y="611631"/>
                </a:lnTo>
                <a:lnTo>
                  <a:pt x="1217549" y="658876"/>
                </a:lnTo>
                <a:lnTo>
                  <a:pt x="1216346" y="714170"/>
                </a:lnTo>
                <a:lnTo>
                  <a:pt x="1209547" y="768905"/>
                </a:lnTo>
                <a:lnTo>
                  <a:pt x="1197225" y="822664"/>
                </a:lnTo>
                <a:lnTo>
                  <a:pt x="1179449" y="875029"/>
                </a:lnTo>
                <a:lnTo>
                  <a:pt x="1285239" y="963802"/>
                </a:lnTo>
                <a:lnTo>
                  <a:pt x="1230122" y="1059433"/>
                </a:lnTo>
                <a:lnTo>
                  <a:pt x="1100327" y="1012189"/>
                </a:lnTo>
                <a:lnTo>
                  <a:pt x="1063803" y="1053720"/>
                </a:lnTo>
                <a:lnTo>
                  <a:pt x="1023397" y="1091263"/>
                </a:lnTo>
                <a:lnTo>
                  <a:pt x="979420" y="1124543"/>
                </a:lnTo>
                <a:lnTo>
                  <a:pt x="932180" y="1153287"/>
                </a:lnTo>
                <a:lnTo>
                  <a:pt x="956183" y="1289303"/>
                </a:lnTo>
                <a:lnTo>
                  <a:pt x="852424" y="1327022"/>
                </a:lnTo>
                <a:lnTo>
                  <a:pt x="783336" y="1207389"/>
                </a:lnTo>
                <a:lnTo>
                  <a:pt x="728686" y="1215747"/>
                </a:lnTo>
                <a:lnTo>
                  <a:pt x="673608" y="1218533"/>
                </a:lnTo>
                <a:lnTo>
                  <a:pt x="618529" y="1215747"/>
                </a:lnTo>
                <a:lnTo>
                  <a:pt x="563880" y="1207389"/>
                </a:lnTo>
                <a:lnTo>
                  <a:pt x="494791" y="1327022"/>
                </a:lnTo>
                <a:lnTo>
                  <a:pt x="391160" y="1289303"/>
                </a:lnTo>
                <a:lnTo>
                  <a:pt x="415163" y="1153287"/>
                </a:lnTo>
                <a:lnTo>
                  <a:pt x="367905" y="1124543"/>
                </a:lnTo>
                <a:lnTo>
                  <a:pt x="323897" y="1091263"/>
                </a:lnTo>
                <a:lnTo>
                  <a:pt x="283485" y="1053720"/>
                </a:lnTo>
                <a:lnTo>
                  <a:pt x="247014" y="1012189"/>
                </a:lnTo>
                <a:lnTo>
                  <a:pt x="117221" y="1059433"/>
                </a:lnTo>
                <a:lnTo>
                  <a:pt x="61975" y="963802"/>
                </a:lnTo>
                <a:lnTo>
                  <a:pt x="167894" y="875029"/>
                </a:lnTo>
                <a:lnTo>
                  <a:pt x="150117" y="822664"/>
                </a:lnTo>
                <a:lnTo>
                  <a:pt x="137795" y="768905"/>
                </a:lnTo>
                <a:lnTo>
                  <a:pt x="130996" y="714170"/>
                </a:lnTo>
                <a:lnTo>
                  <a:pt x="129794" y="658876"/>
                </a:lnTo>
                <a:lnTo>
                  <a:pt x="0" y="611631"/>
                </a:lnTo>
                <a:lnTo>
                  <a:pt x="19050" y="503047"/>
                </a:lnTo>
                <a:lnTo>
                  <a:pt x="157225" y="503047"/>
                </a:lnTo>
                <a:lnTo>
                  <a:pt x="177264" y="451481"/>
                </a:lnTo>
                <a:lnTo>
                  <a:pt x="202374" y="402367"/>
                </a:lnTo>
                <a:lnTo>
                  <a:pt x="232342" y="356064"/>
                </a:lnTo>
                <a:lnTo>
                  <a:pt x="266953" y="312927"/>
                </a:lnTo>
                <a:lnTo>
                  <a:pt x="197865" y="193293"/>
                </a:lnTo>
                <a:lnTo>
                  <a:pt x="282448" y="122427"/>
                </a:lnTo>
                <a:lnTo>
                  <a:pt x="388238" y="211200"/>
                </a:lnTo>
                <a:lnTo>
                  <a:pt x="436752" y="184578"/>
                </a:lnTo>
                <a:lnTo>
                  <a:pt x="487552" y="163099"/>
                </a:lnTo>
                <a:lnTo>
                  <a:pt x="540257" y="146907"/>
                </a:lnTo>
                <a:lnTo>
                  <a:pt x="594487" y="136143"/>
                </a:lnTo>
                <a:lnTo>
                  <a:pt x="618489" y="0"/>
                </a:lnTo>
                <a:lnTo>
                  <a:pt x="728852" y="0"/>
                </a:lnTo>
                <a:lnTo>
                  <a:pt x="752856" y="136143"/>
                </a:lnTo>
                <a:lnTo>
                  <a:pt x="807031" y="146907"/>
                </a:lnTo>
                <a:lnTo>
                  <a:pt x="859742" y="163099"/>
                </a:lnTo>
                <a:lnTo>
                  <a:pt x="910572" y="184578"/>
                </a:lnTo>
                <a:lnTo>
                  <a:pt x="959103" y="2112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22545" y="3914394"/>
            <a:ext cx="967105" cy="894080"/>
          </a:xfrm>
          <a:custGeom>
            <a:avLst/>
            <a:gdLst/>
            <a:ahLst/>
            <a:cxnLst/>
            <a:rect l="l" t="t" r="r" b="b"/>
            <a:pathLst>
              <a:path w="967104" h="894079">
                <a:moveTo>
                  <a:pt x="751238" y="781811"/>
                </a:moveTo>
                <a:lnTo>
                  <a:pt x="571500" y="781811"/>
                </a:lnTo>
                <a:lnTo>
                  <a:pt x="675004" y="893698"/>
                </a:lnTo>
                <a:lnTo>
                  <a:pt x="768476" y="840739"/>
                </a:lnTo>
                <a:lnTo>
                  <a:pt x="751238" y="781811"/>
                </a:lnTo>
                <a:close/>
              </a:path>
              <a:path w="967104" h="894079">
                <a:moveTo>
                  <a:pt x="291972" y="0"/>
                </a:moveTo>
                <a:lnTo>
                  <a:pt x="198500" y="52958"/>
                </a:lnTo>
                <a:lnTo>
                  <a:pt x="241426" y="199262"/>
                </a:lnTo>
                <a:lnTo>
                  <a:pt x="210754" y="233513"/>
                </a:lnTo>
                <a:lnTo>
                  <a:pt x="185023" y="271335"/>
                </a:lnTo>
                <a:lnTo>
                  <a:pt x="164506" y="312205"/>
                </a:lnTo>
                <a:lnTo>
                  <a:pt x="149478" y="355599"/>
                </a:lnTo>
                <a:lnTo>
                  <a:pt x="762" y="389254"/>
                </a:lnTo>
                <a:lnTo>
                  <a:pt x="0" y="496696"/>
                </a:lnTo>
                <a:lnTo>
                  <a:pt x="148081" y="532764"/>
                </a:lnTo>
                <a:lnTo>
                  <a:pt x="162391" y="576395"/>
                </a:lnTo>
                <a:lnTo>
                  <a:pt x="182260" y="617585"/>
                </a:lnTo>
                <a:lnTo>
                  <a:pt x="207392" y="655798"/>
                </a:lnTo>
                <a:lnTo>
                  <a:pt x="237489" y="690498"/>
                </a:lnTo>
                <a:lnTo>
                  <a:pt x="192277" y="836040"/>
                </a:lnTo>
                <a:lnTo>
                  <a:pt x="284860" y="890523"/>
                </a:lnTo>
                <a:lnTo>
                  <a:pt x="390143" y="780287"/>
                </a:lnTo>
                <a:lnTo>
                  <a:pt x="750792" y="780287"/>
                </a:lnTo>
                <a:lnTo>
                  <a:pt x="725677" y="694435"/>
                </a:lnTo>
                <a:lnTo>
                  <a:pt x="756294" y="660185"/>
                </a:lnTo>
                <a:lnTo>
                  <a:pt x="782018" y="622363"/>
                </a:lnTo>
                <a:lnTo>
                  <a:pt x="802526" y="581493"/>
                </a:lnTo>
                <a:lnTo>
                  <a:pt x="817499" y="538098"/>
                </a:lnTo>
                <a:lnTo>
                  <a:pt x="966215" y="504443"/>
                </a:lnTo>
                <a:lnTo>
                  <a:pt x="967104" y="397001"/>
                </a:lnTo>
                <a:lnTo>
                  <a:pt x="818895" y="360933"/>
                </a:lnTo>
                <a:lnTo>
                  <a:pt x="804586" y="317303"/>
                </a:lnTo>
                <a:lnTo>
                  <a:pt x="784717" y="276113"/>
                </a:lnTo>
                <a:lnTo>
                  <a:pt x="759585" y="237900"/>
                </a:lnTo>
                <a:lnTo>
                  <a:pt x="729488" y="203199"/>
                </a:lnTo>
                <a:lnTo>
                  <a:pt x="757380" y="113410"/>
                </a:lnTo>
                <a:lnTo>
                  <a:pt x="576833" y="113410"/>
                </a:lnTo>
                <a:lnTo>
                  <a:pt x="569582" y="111886"/>
                </a:lnTo>
                <a:lnTo>
                  <a:pt x="395477" y="111886"/>
                </a:lnTo>
                <a:lnTo>
                  <a:pt x="291972" y="0"/>
                </a:lnTo>
                <a:close/>
              </a:path>
              <a:path w="967104" h="894079">
                <a:moveTo>
                  <a:pt x="750792" y="780287"/>
                </a:moveTo>
                <a:lnTo>
                  <a:pt x="390143" y="780287"/>
                </a:lnTo>
                <a:lnTo>
                  <a:pt x="435125" y="789741"/>
                </a:lnTo>
                <a:lnTo>
                  <a:pt x="480726" y="793146"/>
                </a:lnTo>
                <a:lnTo>
                  <a:pt x="526375" y="790503"/>
                </a:lnTo>
                <a:lnTo>
                  <a:pt x="571500" y="781811"/>
                </a:lnTo>
                <a:lnTo>
                  <a:pt x="751238" y="781811"/>
                </a:lnTo>
                <a:lnTo>
                  <a:pt x="750792" y="780287"/>
                </a:lnTo>
                <a:close/>
              </a:path>
              <a:path w="967104" h="894079">
                <a:moveTo>
                  <a:pt x="682116" y="3174"/>
                </a:moveTo>
                <a:lnTo>
                  <a:pt x="576833" y="113410"/>
                </a:lnTo>
                <a:lnTo>
                  <a:pt x="757380" y="113410"/>
                </a:lnTo>
                <a:lnTo>
                  <a:pt x="774700" y="57657"/>
                </a:lnTo>
                <a:lnTo>
                  <a:pt x="682116" y="3174"/>
                </a:lnTo>
                <a:close/>
              </a:path>
              <a:path w="967104" h="894079">
                <a:moveTo>
                  <a:pt x="486251" y="100552"/>
                </a:moveTo>
                <a:lnTo>
                  <a:pt x="440602" y="103195"/>
                </a:lnTo>
                <a:lnTo>
                  <a:pt x="395477" y="111886"/>
                </a:lnTo>
                <a:lnTo>
                  <a:pt x="569582" y="111886"/>
                </a:lnTo>
                <a:lnTo>
                  <a:pt x="531852" y="103957"/>
                </a:lnTo>
                <a:lnTo>
                  <a:pt x="486251" y="100552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22545" y="3914394"/>
            <a:ext cx="967105" cy="894080"/>
          </a:xfrm>
          <a:custGeom>
            <a:avLst/>
            <a:gdLst/>
            <a:ahLst/>
            <a:cxnLst/>
            <a:rect l="l" t="t" r="r" b="b"/>
            <a:pathLst>
              <a:path w="967104" h="894079">
                <a:moveTo>
                  <a:pt x="576833" y="113410"/>
                </a:moveTo>
                <a:lnTo>
                  <a:pt x="682116" y="3174"/>
                </a:lnTo>
                <a:lnTo>
                  <a:pt x="774700" y="57657"/>
                </a:lnTo>
                <a:lnTo>
                  <a:pt x="729488" y="203199"/>
                </a:lnTo>
                <a:lnTo>
                  <a:pt x="759585" y="237900"/>
                </a:lnTo>
                <a:lnTo>
                  <a:pt x="784717" y="276113"/>
                </a:lnTo>
                <a:lnTo>
                  <a:pt x="804586" y="317303"/>
                </a:lnTo>
                <a:lnTo>
                  <a:pt x="818895" y="360933"/>
                </a:lnTo>
                <a:lnTo>
                  <a:pt x="967104" y="397001"/>
                </a:lnTo>
                <a:lnTo>
                  <a:pt x="966215" y="504443"/>
                </a:lnTo>
                <a:lnTo>
                  <a:pt x="817499" y="538098"/>
                </a:lnTo>
                <a:lnTo>
                  <a:pt x="802526" y="581493"/>
                </a:lnTo>
                <a:lnTo>
                  <a:pt x="782018" y="622363"/>
                </a:lnTo>
                <a:lnTo>
                  <a:pt x="756294" y="660185"/>
                </a:lnTo>
                <a:lnTo>
                  <a:pt x="725677" y="694435"/>
                </a:lnTo>
                <a:lnTo>
                  <a:pt x="768476" y="840739"/>
                </a:lnTo>
                <a:lnTo>
                  <a:pt x="675004" y="893698"/>
                </a:lnTo>
                <a:lnTo>
                  <a:pt x="571500" y="781811"/>
                </a:lnTo>
                <a:lnTo>
                  <a:pt x="526375" y="790503"/>
                </a:lnTo>
                <a:lnTo>
                  <a:pt x="480726" y="793146"/>
                </a:lnTo>
                <a:lnTo>
                  <a:pt x="435125" y="789741"/>
                </a:lnTo>
                <a:lnTo>
                  <a:pt x="390143" y="780287"/>
                </a:lnTo>
                <a:lnTo>
                  <a:pt x="284860" y="890523"/>
                </a:lnTo>
                <a:lnTo>
                  <a:pt x="192277" y="836040"/>
                </a:lnTo>
                <a:lnTo>
                  <a:pt x="237489" y="690498"/>
                </a:lnTo>
                <a:lnTo>
                  <a:pt x="207392" y="655798"/>
                </a:lnTo>
                <a:lnTo>
                  <a:pt x="182260" y="617585"/>
                </a:lnTo>
                <a:lnTo>
                  <a:pt x="162391" y="576395"/>
                </a:lnTo>
                <a:lnTo>
                  <a:pt x="148081" y="532764"/>
                </a:lnTo>
                <a:lnTo>
                  <a:pt x="0" y="496696"/>
                </a:lnTo>
                <a:lnTo>
                  <a:pt x="762" y="389254"/>
                </a:lnTo>
                <a:lnTo>
                  <a:pt x="149478" y="355599"/>
                </a:lnTo>
                <a:lnTo>
                  <a:pt x="164506" y="312205"/>
                </a:lnTo>
                <a:lnTo>
                  <a:pt x="185023" y="271335"/>
                </a:lnTo>
                <a:lnTo>
                  <a:pt x="210754" y="233513"/>
                </a:lnTo>
                <a:lnTo>
                  <a:pt x="241426" y="199262"/>
                </a:lnTo>
                <a:lnTo>
                  <a:pt x="198500" y="52958"/>
                </a:lnTo>
                <a:lnTo>
                  <a:pt x="291972" y="0"/>
                </a:lnTo>
                <a:lnTo>
                  <a:pt x="395477" y="111886"/>
                </a:lnTo>
                <a:lnTo>
                  <a:pt x="440602" y="103195"/>
                </a:lnTo>
                <a:lnTo>
                  <a:pt x="486251" y="100552"/>
                </a:lnTo>
                <a:lnTo>
                  <a:pt x="531852" y="103957"/>
                </a:lnTo>
                <a:lnTo>
                  <a:pt x="576833" y="1134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16301" y="5494528"/>
            <a:ext cx="2653030" cy="1014730"/>
          </a:xfrm>
          <a:custGeom>
            <a:avLst/>
            <a:gdLst/>
            <a:ahLst/>
            <a:cxnLst/>
            <a:rect l="l" t="t" r="r" b="b"/>
            <a:pathLst>
              <a:path w="2653029" h="1014729">
                <a:moveTo>
                  <a:pt x="2499487" y="95059"/>
                </a:moveTo>
                <a:lnTo>
                  <a:pt x="153162" y="95059"/>
                </a:lnTo>
                <a:lnTo>
                  <a:pt x="104753" y="102870"/>
                </a:lnTo>
                <a:lnTo>
                  <a:pt x="62709" y="124619"/>
                </a:lnTo>
                <a:lnTo>
                  <a:pt x="29553" y="157782"/>
                </a:lnTo>
                <a:lnTo>
                  <a:pt x="7808" y="199837"/>
                </a:lnTo>
                <a:lnTo>
                  <a:pt x="0" y="248259"/>
                </a:lnTo>
                <a:lnTo>
                  <a:pt x="0" y="861021"/>
                </a:lnTo>
                <a:lnTo>
                  <a:pt x="7808" y="909443"/>
                </a:lnTo>
                <a:lnTo>
                  <a:pt x="29553" y="951498"/>
                </a:lnTo>
                <a:lnTo>
                  <a:pt x="62709" y="984662"/>
                </a:lnTo>
                <a:lnTo>
                  <a:pt x="104753" y="1006411"/>
                </a:lnTo>
                <a:lnTo>
                  <a:pt x="153162" y="1014222"/>
                </a:lnTo>
                <a:lnTo>
                  <a:pt x="2499487" y="1014222"/>
                </a:lnTo>
                <a:lnTo>
                  <a:pt x="2547895" y="1006411"/>
                </a:lnTo>
                <a:lnTo>
                  <a:pt x="2589939" y="984662"/>
                </a:lnTo>
                <a:lnTo>
                  <a:pt x="2623095" y="951498"/>
                </a:lnTo>
                <a:lnTo>
                  <a:pt x="2644840" y="909443"/>
                </a:lnTo>
                <a:lnTo>
                  <a:pt x="2652649" y="861021"/>
                </a:lnTo>
                <a:lnTo>
                  <a:pt x="2652649" y="248259"/>
                </a:lnTo>
                <a:lnTo>
                  <a:pt x="2644840" y="199837"/>
                </a:lnTo>
                <a:lnTo>
                  <a:pt x="2623095" y="157782"/>
                </a:lnTo>
                <a:lnTo>
                  <a:pt x="2589939" y="124619"/>
                </a:lnTo>
                <a:lnTo>
                  <a:pt x="2547895" y="102870"/>
                </a:lnTo>
                <a:lnTo>
                  <a:pt x="2499487" y="95059"/>
                </a:lnTo>
                <a:close/>
              </a:path>
              <a:path w="2653029" h="1014729">
                <a:moveTo>
                  <a:pt x="2202434" y="0"/>
                </a:moveTo>
                <a:lnTo>
                  <a:pt x="1547368" y="95059"/>
                </a:lnTo>
                <a:lnTo>
                  <a:pt x="2210562" y="95059"/>
                </a:lnTo>
                <a:lnTo>
                  <a:pt x="2202434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040507" y="5656275"/>
            <a:ext cx="23450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Actividades transnacionales  de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aprendizaje,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enseñanza y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formación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653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"/>
            <a:ext cx="9143999" cy="685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051" y="6496050"/>
            <a:ext cx="631825" cy="219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5062" y="115887"/>
            <a:ext cx="3220974" cy="592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625475" cy="6858000"/>
          </a:xfrm>
          <a:custGeom>
            <a:avLst/>
            <a:gdLst/>
            <a:ahLst/>
            <a:cxnLst/>
            <a:rect l="l" t="t" r="r" b="b"/>
            <a:pathLst>
              <a:path w="625475" h="6858000">
                <a:moveTo>
                  <a:pt x="0" y="6857999"/>
                </a:moveTo>
                <a:lnTo>
                  <a:pt x="625474" y="6857999"/>
                </a:lnTo>
                <a:lnTo>
                  <a:pt x="625474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1A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67936" y="1557400"/>
            <a:ext cx="4537075" cy="709295"/>
          </a:xfrm>
          <a:custGeom>
            <a:avLst/>
            <a:gdLst/>
            <a:ahLst/>
            <a:cxnLst/>
            <a:rect l="l" t="t" r="r" b="b"/>
            <a:pathLst>
              <a:path w="4537075" h="709294">
                <a:moveTo>
                  <a:pt x="4182110" y="0"/>
                </a:moveTo>
                <a:lnTo>
                  <a:pt x="4182110" y="88519"/>
                </a:lnTo>
                <a:lnTo>
                  <a:pt x="0" y="88519"/>
                </a:lnTo>
                <a:lnTo>
                  <a:pt x="0" y="620268"/>
                </a:lnTo>
                <a:lnTo>
                  <a:pt x="4182110" y="620268"/>
                </a:lnTo>
                <a:lnTo>
                  <a:pt x="4182110" y="708913"/>
                </a:lnTo>
                <a:lnTo>
                  <a:pt x="4536567" y="354457"/>
                </a:lnTo>
                <a:lnTo>
                  <a:pt x="4182110" y="0"/>
                </a:lnTo>
                <a:close/>
              </a:path>
            </a:pathLst>
          </a:custGeom>
          <a:solidFill>
            <a:srgbClr val="FFE4FF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64889" y="1598765"/>
            <a:ext cx="2482215" cy="480059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209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Movilidad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física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5 días – 2</a:t>
            </a:r>
            <a:r>
              <a:rPr sz="1400" spc="-10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Movilidad</a:t>
            </a:r>
            <a:r>
              <a:rPr sz="1400" spc="-3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virtual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43609" y="1557400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4">
                <a:moveTo>
                  <a:pt x="2906217" y="0"/>
                </a:moveTo>
                <a:lnTo>
                  <a:pt x="118148" y="0"/>
                </a:lnTo>
                <a:lnTo>
                  <a:pt x="72159" y="9274"/>
                </a:lnTo>
                <a:lnTo>
                  <a:pt x="34604" y="34575"/>
                </a:lnTo>
                <a:lnTo>
                  <a:pt x="9284" y="72116"/>
                </a:lnTo>
                <a:lnTo>
                  <a:pt x="0" y="118110"/>
                </a:lnTo>
                <a:lnTo>
                  <a:pt x="0" y="590676"/>
                </a:lnTo>
                <a:lnTo>
                  <a:pt x="9284" y="636690"/>
                </a:lnTo>
                <a:lnTo>
                  <a:pt x="34604" y="674274"/>
                </a:lnTo>
                <a:lnTo>
                  <a:pt x="72159" y="699619"/>
                </a:lnTo>
                <a:lnTo>
                  <a:pt x="118148" y="708913"/>
                </a:lnTo>
                <a:lnTo>
                  <a:pt x="2906217" y="708913"/>
                </a:lnTo>
                <a:lnTo>
                  <a:pt x="2952211" y="699619"/>
                </a:lnTo>
                <a:lnTo>
                  <a:pt x="2989751" y="674274"/>
                </a:lnTo>
                <a:lnTo>
                  <a:pt x="3015052" y="636690"/>
                </a:lnTo>
                <a:lnTo>
                  <a:pt x="3024327" y="590676"/>
                </a:lnTo>
                <a:lnTo>
                  <a:pt x="3024327" y="118110"/>
                </a:lnTo>
                <a:lnTo>
                  <a:pt x="3015052" y="72116"/>
                </a:lnTo>
                <a:lnTo>
                  <a:pt x="2989751" y="34575"/>
                </a:lnTo>
                <a:lnTo>
                  <a:pt x="2952211" y="9274"/>
                </a:lnTo>
                <a:lnTo>
                  <a:pt x="2906217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3609" y="1557400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4">
                <a:moveTo>
                  <a:pt x="0" y="118110"/>
                </a:moveTo>
                <a:lnTo>
                  <a:pt x="9284" y="72116"/>
                </a:lnTo>
                <a:lnTo>
                  <a:pt x="34604" y="34575"/>
                </a:lnTo>
                <a:lnTo>
                  <a:pt x="72159" y="9274"/>
                </a:lnTo>
                <a:lnTo>
                  <a:pt x="118148" y="0"/>
                </a:lnTo>
                <a:lnTo>
                  <a:pt x="2906217" y="0"/>
                </a:lnTo>
                <a:lnTo>
                  <a:pt x="2952211" y="9274"/>
                </a:lnTo>
                <a:lnTo>
                  <a:pt x="2989751" y="34575"/>
                </a:lnTo>
                <a:lnTo>
                  <a:pt x="3015052" y="72116"/>
                </a:lnTo>
                <a:lnTo>
                  <a:pt x="3024327" y="118110"/>
                </a:lnTo>
                <a:lnTo>
                  <a:pt x="3024327" y="590676"/>
                </a:lnTo>
                <a:lnTo>
                  <a:pt x="3015052" y="636690"/>
                </a:lnTo>
                <a:lnTo>
                  <a:pt x="2989751" y="674274"/>
                </a:lnTo>
                <a:lnTo>
                  <a:pt x="2952211" y="699619"/>
                </a:lnTo>
                <a:lnTo>
                  <a:pt x="2906217" y="708913"/>
                </a:lnTo>
                <a:lnTo>
                  <a:pt x="118148" y="708913"/>
                </a:lnTo>
                <a:lnTo>
                  <a:pt x="72159" y="699619"/>
                </a:lnTo>
                <a:lnTo>
                  <a:pt x="34604" y="674274"/>
                </a:lnTo>
                <a:lnTo>
                  <a:pt x="9284" y="636690"/>
                </a:lnTo>
                <a:lnTo>
                  <a:pt x="0" y="590676"/>
                </a:lnTo>
                <a:lnTo>
                  <a:pt x="0" y="1181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29690" y="1642617"/>
            <a:ext cx="284988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879475" marR="5080" indent="-867410">
              <a:lnSpc>
                <a:spcPts val="1750"/>
              </a:lnSpc>
              <a:spcBef>
                <a:spcPts val="2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Movilidad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combinada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personas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formación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67936" y="2280920"/>
            <a:ext cx="4537075" cy="709295"/>
          </a:xfrm>
          <a:custGeom>
            <a:avLst/>
            <a:gdLst/>
            <a:ahLst/>
            <a:cxnLst/>
            <a:rect l="l" t="t" r="r" b="b"/>
            <a:pathLst>
              <a:path w="4537075" h="709294">
                <a:moveTo>
                  <a:pt x="4182110" y="0"/>
                </a:moveTo>
                <a:lnTo>
                  <a:pt x="4182110" y="88645"/>
                </a:lnTo>
                <a:lnTo>
                  <a:pt x="0" y="88645"/>
                </a:lnTo>
                <a:lnTo>
                  <a:pt x="0" y="620267"/>
                </a:lnTo>
                <a:lnTo>
                  <a:pt x="4182110" y="620267"/>
                </a:lnTo>
                <a:lnTo>
                  <a:pt x="4182110" y="708913"/>
                </a:lnTo>
                <a:lnTo>
                  <a:pt x="4536567" y="354456"/>
                </a:lnTo>
                <a:lnTo>
                  <a:pt x="4182110" y="0"/>
                </a:lnTo>
                <a:close/>
              </a:path>
            </a:pathLst>
          </a:custGeom>
          <a:solidFill>
            <a:srgbClr val="FFE4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64889" y="2322677"/>
            <a:ext cx="2482215" cy="480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204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Movilidad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física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3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días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– 2</a:t>
            </a:r>
            <a:r>
              <a:rPr sz="1400" spc="-9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400" spc="-20" dirty="0">
                <a:solidFill>
                  <a:srgbClr val="235466"/>
                </a:solidFill>
                <a:latin typeface="Calibri"/>
                <a:cs typeface="Calibri"/>
              </a:rPr>
              <a:t>Trabajo </a:t>
            </a:r>
            <a:r>
              <a:rPr sz="1400" spc="-10" dirty="0">
                <a:solidFill>
                  <a:srgbClr val="235466"/>
                </a:solidFill>
                <a:latin typeface="Calibri"/>
                <a:cs typeface="Calibri"/>
              </a:rPr>
              <a:t>conjunto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de los</a:t>
            </a:r>
            <a:r>
              <a:rPr sz="1400" spc="-3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alumnos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3609" y="2337180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4">
                <a:moveTo>
                  <a:pt x="2906217" y="0"/>
                </a:moveTo>
                <a:lnTo>
                  <a:pt x="118148" y="0"/>
                </a:lnTo>
                <a:lnTo>
                  <a:pt x="72159" y="9274"/>
                </a:lnTo>
                <a:lnTo>
                  <a:pt x="34604" y="34575"/>
                </a:lnTo>
                <a:lnTo>
                  <a:pt x="9284" y="72116"/>
                </a:lnTo>
                <a:lnTo>
                  <a:pt x="0" y="118110"/>
                </a:lnTo>
                <a:lnTo>
                  <a:pt x="0" y="590677"/>
                </a:lnTo>
                <a:lnTo>
                  <a:pt x="9284" y="636690"/>
                </a:lnTo>
                <a:lnTo>
                  <a:pt x="34604" y="674274"/>
                </a:lnTo>
                <a:lnTo>
                  <a:pt x="72159" y="699619"/>
                </a:lnTo>
                <a:lnTo>
                  <a:pt x="118148" y="708914"/>
                </a:lnTo>
                <a:lnTo>
                  <a:pt x="2906217" y="708914"/>
                </a:lnTo>
                <a:lnTo>
                  <a:pt x="2952211" y="699619"/>
                </a:lnTo>
                <a:lnTo>
                  <a:pt x="2989751" y="674274"/>
                </a:lnTo>
                <a:lnTo>
                  <a:pt x="3015052" y="636690"/>
                </a:lnTo>
                <a:lnTo>
                  <a:pt x="3024327" y="590677"/>
                </a:lnTo>
                <a:lnTo>
                  <a:pt x="3024327" y="118110"/>
                </a:lnTo>
                <a:lnTo>
                  <a:pt x="3015052" y="72116"/>
                </a:lnTo>
                <a:lnTo>
                  <a:pt x="2989751" y="34575"/>
                </a:lnTo>
                <a:lnTo>
                  <a:pt x="2952211" y="9274"/>
                </a:lnTo>
                <a:lnTo>
                  <a:pt x="2906217" y="0"/>
                </a:lnTo>
                <a:close/>
              </a:path>
            </a:pathLst>
          </a:custGeom>
          <a:solidFill>
            <a:srgbClr val="368099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64742" y="2422651"/>
            <a:ext cx="278003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038225" marR="5080" indent="-1026160">
              <a:lnSpc>
                <a:spcPts val="1750"/>
              </a:lnSpc>
              <a:spcBef>
                <a:spcPts val="2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Intercambios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cortos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grupos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  alumnos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67936" y="3116960"/>
            <a:ext cx="4537075" cy="709295"/>
          </a:xfrm>
          <a:custGeom>
            <a:avLst/>
            <a:gdLst/>
            <a:ahLst/>
            <a:cxnLst/>
            <a:rect l="l" t="t" r="r" b="b"/>
            <a:pathLst>
              <a:path w="4537075" h="709295">
                <a:moveTo>
                  <a:pt x="4182110" y="0"/>
                </a:moveTo>
                <a:lnTo>
                  <a:pt x="4182110" y="88646"/>
                </a:lnTo>
                <a:lnTo>
                  <a:pt x="0" y="88646"/>
                </a:lnTo>
                <a:lnTo>
                  <a:pt x="0" y="620268"/>
                </a:lnTo>
                <a:lnTo>
                  <a:pt x="4182110" y="620268"/>
                </a:lnTo>
                <a:lnTo>
                  <a:pt x="4182110" y="708913"/>
                </a:lnTo>
                <a:lnTo>
                  <a:pt x="4536567" y="354456"/>
                </a:lnTo>
                <a:lnTo>
                  <a:pt x="4182110" y="0"/>
                </a:lnTo>
                <a:close/>
              </a:path>
            </a:pathLst>
          </a:custGeom>
          <a:solidFill>
            <a:srgbClr val="FBF1F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064889" y="3171825"/>
            <a:ext cx="13169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5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días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– 2</a:t>
            </a:r>
            <a:r>
              <a:rPr sz="1400" spc="-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meses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43609" y="3116960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5">
                <a:moveTo>
                  <a:pt x="2906217" y="0"/>
                </a:moveTo>
                <a:lnTo>
                  <a:pt x="118148" y="0"/>
                </a:lnTo>
                <a:lnTo>
                  <a:pt x="72159" y="9292"/>
                </a:lnTo>
                <a:lnTo>
                  <a:pt x="34604" y="34623"/>
                </a:lnTo>
                <a:lnTo>
                  <a:pt x="9284" y="72169"/>
                </a:lnTo>
                <a:lnTo>
                  <a:pt x="0" y="118110"/>
                </a:lnTo>
                <a:lnTo>
                  <a:pt x="0" y="590803"/>
                </a:lnTo>
                <a:lnTo>
                  <a:pt x="9284" y="636744"/>
                </a:lnTo>
                <a:lnTo>
                  <a:pt x="34604" y="674290"/>
                </a:lnTo>
                <a:lnTo>
                  <a:pt x="72159" y="699621"/>
                </a:lnTo>
                <a:lnTo>
                  <a:pt x="118148" y="708913"/>
                </a:lnTo>
                <a:lnTo>
                  <a:pt x="2906217" y="708913"/>
                </a:lnTo>
                <a:lnTo>
                  <a:pt x="2952211" y="699621"/>
                </a:lnTo>
                <a:lnTo>
                  <a:pt x="2989751" y="674290"/>
                </a:lnTo>
                <a:lnTo>
                  <a:pt x="3015052" y="636744"/>
                </a:lnTo>
                <a:lnTo>
                  <a:pt x="3024327" y="590803"/>
                </a:lnTo>
                <a:lnTo>
                  <a:pt x="3024327" y="118110"/>
                </a:lnTo>
                <a:lnTo>
                  <a:pt x="3015052" y="72169"/>
                </a:lnTo>
                <a:lnTo>
                  <a:pt x="2989751" y="34623"/>
                </a:lnTo>
                <a:lnTo>
                  <a:pt x="2952211" y="9292"/>
                </a:lnTo>
                <a:lnTo>
                  <a:pt x="2906217" y="0"/>
                </a:lnTo>
                <a:close/>
              </a:path>
            </a:pathLst>
          </a:custGeom>
          <a:solidFill>
            <a:srgbClr val="AD6A4B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70838" y="3314192"/>
            <a:ext cx="2769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Programas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intensivos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estudios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67936" y="3896740"/>
            <a:ext cx="4537075" cy="709295"/>
          </a:xfrm>
          <a:custGeom>
            <a:avLst/>
            <a:gdLst/>
            <a:ahLst/>
            <a:cxnLst/>
            <a:rect l="l" t="t" r="r" b="b"/>
            <a:pathLst>
              <a:path w="4537075" h="709295">
                <a:moveTo>
                  <a:pt x="4182110" y="0"/>
                </a:moveTo>
                <a:lnTo>
                  <a:pt x="4182110" y="88645"/>
                </a:lnTo>
                <a:lnTo>
                  <a:pt x="0" y="88645"/>
                </a:lnTo>
                <a:lnTo>
                  <a:pt x="0" y="620267"/>
                </a:lnTo>
                <a:lnTo>
                  <a:pt x="4182110" y="620267"/>
                </a:lnTo>
                <a:lnTo>
                  <a:pt x="4182110" y="708913"/>
                </a:lnTo>
                <a:lnTo>
                  <a:pt x="4536567" y="354456"/>
                </a:lnTo>
                <a:lnTo>
                  <a:pt x="4182110" y="0"/>
                </a:lnTo>
                <a:close/>
              </a:path>
            </a:pathLst>
          </a:custGeom>
          <a:solidFill>
            <a:srgbClr val="FFE4FF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064889" y="3938752"/>
            <a:ext cx="1222375" cy="480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204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2 – 12</a:t>
            </a:r>
            <a:r>
              <a:rPr sz="1400" spc="-55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Guía</a:t>
            </a:r>
            <a:r>
              <a:rPr sz="1400" spc="-55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específica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43609" y="3896740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5">
                <a:moveTo>
                  <a:pt x="2906217" y="0"/>
                </a:moveTo>
                <a:lnTo>
                  <a:pt x="118148" y="0"/>
                </a:lnTo>
                <a:lnTo>
                  <a:pt x="72159" y="9294"/>
                </a:lnTo>
                <a:lnTo>
                  <a:pt x="34604" y="34639"/>
                </a:lnTo>
                <a:lnTo>
                  <a:pt x="9284" y="72223"/>
                </a:lnTo>
                <a:lnTo>
                  <a:pt x="0" y="118236"/>
                </a:lnTo>
                <a:lnTo>
                  <a:pt x="0" y="590803"/>
                </a:lnTo>
                <a:lnTo>
                  <a:pt x="9284" y="636797"/>
                </a:lnTo>
                <a:lnTo>
                  <a:pt x="34604" y="674338"/>
                </a:lnTo>
                <a:lnTo>
                  <a:pt x="72159" y="699639"/>
                </a:lnTo>
                <a:lnTo>
                  <a:pt x="118148" y="708913"/>
                </a:lnTo>
                <a:lnTo>
                  <a:pt x="2906217" y="708913"/>
                </a:lnTo>
                <a:lnTo>
                  <a:pt x="2952211" y="699639"/>
                </a:lnTo>
                <a:lnTo>
                  <a:pt x="2989751" y="674338"/>
                </a:lnTo>
                <a:lnTo>
                  <a:pt x="3015052" y="636797"/>
                </a:lnTo>
                <a:lnTo>
                  <a:pt x="3024327" y="590803"/>
                </a:lnTo>
                <a:lnTo>
                  <a:pt x="3024327" y="118236"/>
                </a:lnTo>
                <a:lnTo>
                  <a:pt x="3015052" y="72223"/>
                </a:lnTo>
                <a:lnTo>
                  <a:pt x="2989751" y="34639"/>
                </a:lnTo>
                <a:lnTo>
                  <a:pt x="2952211" y="9294"/>
                </a:lnTo>
                <a:lnTo>
                  <a:pt x="2906217" y="0"/>
                </a:lnTo>
                <a:close/>
              </a:path>
            </a:pathLst>
          </a:custGeom>
          <a:solidFill>
            <a:srgbClr val="F89F55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245514" y="3982592"/>
            <a:ext cx="261620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894715" marR="5080" indent="-882650">
              <a:lnSpc>
                <a:spcPts val="1750"/>
              </a:lnSpc>
              <a:spcBef>
                <a:spcPts val="2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Movilidad de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larga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duración del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alumnado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67936" y="4676521"/>
            <a:ext cx="4537075" cy="709295"/>
          </a:xfrm>
          <a:custGeom>
            <a:avLst/>
            <a:gdLst/>
            <a:ahLst/>
            <a:cxnLst/>
            <a:rect l="l" t="t" r="r" b="b"/>
            <a:pathLst>
              <a:path w="4537075" h="709295">
                <a:moveTo>
                  <a:pt x="4182110" y="0"/>
                </a:moveTo>
                <a:lnTo>
                  <a:pt x="4182110" y="88645"/>
                </a:lnTo>
                <a:lnTo>
                  <a:pt x="0" y="88645"/>
                </a:lnTo>
                <a:lnTo>
                  <a:pt x="0" y="620394"/>
                </a:lnTo>
                <a:lnTo>
                  <a:pt x="4182110" y="620394"/>
                </a:lnTo>
                <a:lnTo>
                  <a:pt x="4182110" y="708913"/>
                </a:lnTo>
                <a:lnTo>
                  <a:pt x="4536567" y="354456"/>
                </a:lnTo>
                <a:lnTo>
                  <a:pt x="4182110" y="0"/>
                </a:lnTo>
                <a:close/>
              </a:path>
            </a:pathLst>
          </a:custGeom>
          <a:solidFill>
            <a:srgbClr val="E4EBEE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64889" y="4958841"/>
            <a:ext cx="13169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3 </a:t>
            </a:r>
            <a:r>
              <a:rPr sz="1400" spc="-5" dirty="0">
                <a:solidFill>
                  <a:srgbClr val="235466"/>
                </a:solidFill>
                <a:latin typeface="Calibri"/>
                <a:cs typeface="Calibri"/>
              </a:rPr>
              <a:t>días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– 2</a:t>
            </a:r>
            <a:r>
              <a:rPr sz="1400" spc="-9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43609" y="4676521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5">
                <a:moveTo>
                  <a:pt x="2906217" y="0"/>
                </a:moveTo>
                <a:lnTo>
                  <a:pt x="118148" y="0"/>
                </a:lnTo>
                <a:lnTo>
                  <a:pt x="72159" y="9294"/>
                </a:lnTo>
                <a:lnTo>
                  <a:pt x="34604" y="34639"/>
                </a:lnTo>
                <a:lnTo>
                  <a:pt x="9284" y="72223"/>
                </a:lnTo>
                <a:lnTo>
                  <a:pt x="0" y="118236"/>
                </a:lnTo>
                <a:lnTo>
                  <a:pt x="0" y="590803"/>
                </a:lnTo>
                <a:lnTo>
                  <a:pt x="9284" y="636797"/>
                </a:lnTo>
                <a:lnTo>
                  <a:pt x="34604" y="674338"/>
                </a:lnTo>
                <a:lnTo>
                  <a:pt x="72159" y="699639"/>
                </a:lnTo>
                <a:lnTo>
                  <a:pt x="118148" y="708913"/>
                </a:lnTo>
                <a:lnTo>
                  <a:pt x="2906217" y="708913"/>
                </a:lnTo>
                <a:lnTo>
                  <a:pt x="2952211" y="699639"/>
                </a:lnTo>
                <a:lnTo>
                  <a:pt x="2989751" y="674338"/>
                </a:lnTo>
                <a:lnTo>
                  <a:pt x="3015052" y="636797"/>
                </a:lnTo>
                <a:lnTo>
                  <a:pt x="3024327" y="590803"/>
                </a:lnTo>
                <a:lnTo>
                  <a:pt x="3024327" y="118236"/>
                </a:lnTo>
                <a:lnTo>
                  <a:pt x="3015052" y="72223"/>
                </a:lnTo>
                <a:lnTo>
                  <a:pt x="2989751" y="34639"/>
                </a:lnTo>
                <a:lnTo>
                  <a:pt x="2952211" y="9294"/>
                </a:lnTo>
                <a:lnTo>
                  <a:pt x="2906217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3609" y="4676521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5">
                <a:moveTo>
                  <a:pt x="0" y="118236"/>
                </a:moveTo>
                <a:lnTo>
                  <a:pt x="9284" y="72223"/>
                </a:lnTo>
                <a:lnTo>
                  <a:pt x="34604" y="34639"/>
                </a:lnTo>
                <a:lnTo>
                  <a:pt x="72159" y="9294"/>
                </a:lnTo>
                <a:lnTo>
                  <a:pt x="118148" y="0"/>
                </a:lnTo>
                <a:lnTo>
                  <a:pt x="2906217" y="0"/>
                </a:lnTo>
                <a:lnTo>
                  <a:pt x="2952211" y="9294"/>
                </a:lnTo>
                <a:lnTo>
                  <a:pt x="2989751" y="34639"/>
                </a:lnTo>
                <a:lnTo>
                  <a:pt x="3015052" y="72223"/>
                </a:lnTo>
                <a:lnTo>
                  <a:pt x="3024327" y="118236"/>
                </a:lnTo>
                <a:lnTo>
                  <a:pt x="3024327" y="590803"/>
                </a:lnTo>
                <a:lnTo>
                  <a:pt x="3015052" y="636797"/>
                </a:lnTo>
                <a:lnTo>
                  <a:pt x="2989751" y="674338"/>
                </a:lnTo>
                <a:lnTo>
                  <a:pt x="2952211" y="699639"/>
                </a:lnTo>
                <a:lnTo>
                  <a:pt x="2906217" y="708913"/>
                </a:lnTo>
                <a:lnTo>
                  <a:pt x="118148" y="708913"/>
                </a:lnTo>
                <a:lnTo>
                  <a:pt x="72159" y="699639"/>
                </a:lnTo>
                <a:lnTo>
                  <a:pt x="34604" y="674338"/>
                </a:lnTo>
                <a:lnTo>
                  <a:pt x="9284" y="636797"/>
                </a:lnTo>
                <a:lnTo>
                  <a:pt x="0" y="590803"/>
                </a:lnTo>
                <a:lnTo>
                  <a:pt x="0" y="11823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22654" y="4762627"/>
            <a:ext cx="266382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672465" marR="5080" indent="-660400">
              <a:lnSpc>
                <a:spcPts val="1750"/>
              </a:lnSpc>
              <a:spcBef>
                <a:spcPts val="2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Jornadas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formación conjunta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personal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67936" y="5456428"/>
            <a:ext cx="4537075" cy="709295"/>
          </a:xfrm>
          <a:custGeom>
            <a:avLst/>
            <a:gdLst/>
            <a:ahLst/>
            <a:cxnLst/>
            <a:rect l="l" t="t" r="r" b="b"/>
            <a:pathLst>
              <a:path w="4537075" h="709295">
                <a:moveTo>
                  <a:pt x="4182110" y="0"/>
                </a:moveTo>
                <a:lnTo>
                  <a:pt x="4182110" y="88519"/>
                </a:lnTo>
                <a:lnTo>
                  <a:pt x="0" y="88519"/>
                </a:lnTo>
                <a:lnTo>
                  <a:pt x="0" y="620242"/>
                </a:lnTo>
                <a:lnTo>
                  <a:pt x="4182110" y="620242"/>
                </a:lnTo>
                <a:lnTo>
                  <a:pt x="4182110" y="708863"/>
                </a:lnTo>
                <a:lnTo>
                  <a:pt x="4536567" y="354406"/>
                </a:lnTo>
                <a:lnTo>
                  <a:pt x="4182110" y="0"/>
                </a:lnTo>
                <a:close/>
              </a:path>
            </a:pathLst>
          </a:custGeom>
          <a:solidFill>
            <a:srgbClr val="E4EBEE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064889" y="5738876"/>
            <a:ext cx="10788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2 – 12</a:t>
            </a:r>
            <a:r>
              <a:rPr sz="1400" spc="-10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43609" y="5456428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5">
                <a:moveTo>
                  <a:pt x="2906217" y="0"/>
                </a:moveTo>
                <a:lnTo>
                  <a:pt x="118148" y="0"/>
                </a:lnTo>
                <a:lnTo>
                  <a:pt x="72159" y="9274"/>
                </a:lnTo>
                <a:lnTo>
                  <a:pt x="34604" y="34575"/>
                </a:lnTo>
                <a:lnTo>
                  <a:pt x="9284" y="72116"/>
                </a:lnTo>
                <a:lnTo>
                  <a:pt x="0" y="118110"/>
                </a:lnTo>
                <a:lnTo>
                  <a:pt x="0" y="590702"/>
                </a:lnTo>
                <a:lnTo>
                  <a:pt x="9284" y="636693"/>
                </a:lnTo>
                <a:lnTo>
                  <a:pt x="34604" y="674252"/>
                </a:lnTo>
                <a:lnTo>
                  <a:pt x="72159" y="699576"/>
                </a:lnTo>
                <a:lnTo>
                  <a:pt x="118148" y="708863"/>
                </a:lnTo>
                <a:lnTo>
                  <a:pt x="2906217" y="708863"/>
                </a:lnTo>
                <a:lnTo>
                  <a:pt x="2952211" y="699576"/>
                </a:lnTo>
                <a:lnTo>
                  <a:pt x="2989751" y="674252"/>
                </a:lnTo>
                <a:lnTo>
                  <a:pt x="3015052" y="636693"/>
                </a:lnTo>
                <a:lnTo>
                  <a:pt x="3024327" y="590702"/>
                </a:lnTo>
                <a:lnTo>
                  <a:pt x="3024327" y="118110"/>
                </a:lnTo>
                <a:lnTo>
                  <a:pt x="3015052" y="72116"/>
                </a:lnTo>
                <a:lnTo>
                  <a:pt x="2989751" y="34575"/>
                </a:lnTo>
                <a:lnTo>
                  <a:pt x="2952211" y="9274"/>
                </a:lnTo>
                <a:lnTo>
                  <a:pt x="2906217" y="0"/>
                </a:lnTo>
                <a:close/>
              </a:path>
            </a:pathLst>
          </a:custGeom>
          <a:solidFill>
            <a:srgbClr val="5F4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43609" y="5456428"/>
            <a:ext cx="3024505" cy="709295"/>
          </a:xfrm>
          <a:custGeom>
            <a:avLst/>
            <a:gdLst/>
            <a:ahLst/>
            <a:cxnLst/>
            <a:rect l="l" t="t" r="r" b="b"/>
            <a:pathLst>
              <a:path w="3024504" h="709295">
                <a:moveTo>
                  <a:pt x="0" y="118110"/>
                </a:moveTo>
                <a:lnTo>
                  <a:pt x="9284" y="72116"/>
                </a:lnTo>
                <a:lnTo>
                  <a:pt x="34604" y="34575"/>
                </a:lnTo>
                <a:lnTo>
                  <a:pt x="72159" y="9274"/>
                </a:lnTo>
                <a:lnTo>
                  <a:pt x="118148" y="0"/>
                </a:lnTo>
                <a:lnTo>
                  <a:pt x="2906217" y="0"/>
                </a:lnTo>
                <a:lnTo>
                  <a:pt x="2952211" y="9274"/>
                </a:lnTo>
                <a:lnTo>
                  <a:pt x="2989751" y="34575"/>
                </a:lnTo>
                <a:lnTo>
                  <a:pt x="3015052" y="72116"/>
                </a:lnTo>
                <a:lnTo>
                  <a:pt x="3024327" y="118110"/>
                </a:lnTo>
                <a:lnTo>
                  <a:pt x="3024327" y="590702"/>
                </a:lnTo>
                <a:lnTo>
                  <a:pt x="3015052" y="636693"/>
                </a:lnTo>
                <a:lnTo>
                  <a:pt x="2989751" y="674252"/>
                </a:lnTo>
                <a:lnTo>
                  <a:pt x="2952211" y="699576"/>
                </a:lnTo>
                <a:lnTo>
                  <a:pt x="2906217" y="708863"/>
                </a:lnTo>
                <a:lnTo>
                  <a:pt x="118148" y="708863"/>
                </a:lnTo>
                <a:lnTo>
                  <a:pt x="72159" y="699576"/>
                </a:lnTo>
                <a:lnTo>
                  <a:pt x="34604" y="674252"/>
                </a:lnTo>
                <a:lnTo>
                  <a:pt x="9284" y="636693"/>
                </a:lnTo>
                <a:lnTo>
                  <a:pt x="0" y="590702"/>
                </a:lnTo>
                <a:lnTo>
                  <a:pt x="0" y="1181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269872" y="5542584"/>
            <a:ext cx="256984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09955" marR="5080" indent="-897890">
              <a:lnSpc>
                <a:spcPts val="1750"/>
              </a:lnSpc>
              <a:spcBef>
                <a:spcPts val="2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Movilidad de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larga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duración de  docentes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03350" y="907922"/>
            <a:ext cx="6337300" cy="375285"/>
          </a:xfrm>
          <a:custGeom>
            <a:avLst/>
            <a:gdLst/>
            <a:ahLst/>
            <a:cxnLst/>
            <a:rect l="l" t="t" r="r" b="b"/>
            <a:pathLst>
              <a:path w="6337300" h="375284">
                <a:moveTo>
                  <a:pt x="6274816" y="126"/>
                </a:moveTo>
                <a:lnTo>
                  <a:pt x="62484" y="126"/>
                </a:lnTo>
                <a:lnTo>
                  <a:pt x="38147" y="5032"/>
                </a:lnTo>
                <a:lnTo>
                  <a:pt x="18287" y="18414"/>
                </a:lnTo>
                <a:lnTo>
                  <a:pt x="4905" y="38274"/>
                </a:lnTo>
                <a:lnTo>
                  <a:pt x="0" y="62611"/>
                </a:lnTo>
                <a:lnTo>
                  <a:pt x="0" y="312292"/>
                </a:lnTo>
                <a:lnTo>
                  <a:pt x="4905" y="336629"/>
                </a:lnTo>
                <a:lnTo>
                  <a:pt x="18287" y="356488"/>
                </a:lnTo>
                <a:lnTo>
                  <a:pt x="38147" y="369871"/>
                </a:lnTo>
                <a:lnTo>
                  <a:pt x="62484" y="374776"/>
                </a:lnTo>
                <a:lnTo>
                  <a:pt x="6274816" y="374776"/>
                </a:lnTo>
                <a:lnTo>
                  <a:pt x="6299152" y="369871"/>
                </a:lnTo>
                <a:lnTo>
                  <a:pt x="6319011" y="356488"/>
                </a:lnTo>
                <a:lnTo>
                  <a:pt x="6332394" y="336629"/>
                </a:lnTo>
                <a:lnTo>
                  <a:pt x="6337300" y="312292"/>
                </a:lnTo>
                <a:lnTo>
                  <a:pt x="6337300" y="62611"/>
                </a:lnTo>
                <a:lnTo>
                  <a:pt x="6332394" y="38274"/>
                </a:lnTo>
                <a:lnTo>
                  <a:pt x="6319012" y="18414"/>
                </a:lnTo>
                <a:lnTo>
                  <a:pt x="6299152" y="5032"/>
                </a:lnTo>
                <a:lnTo>
                  <a:pt x="6274816" y="126"/>
                </a:lnTo>
                <a:close/>
              </a:path>
              <a:path w="6337300" h="375284">
                <a:moveTo>
                  <a:pt x="5261736" y="0"/>
                </a:moveTo>
                <a:lnTo>
                  <a:pt x="3696716" y="126"/>
                </a:lnTo>
                <a:lnTo>
                  <a:pt x="5281041" y="126"/>
                </a:lnTo>
                <a:lnTo>
                  <a:pt x="5261736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500632" y="947419"/>
            <a:ext cx="5695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Actividades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transnacionales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aprendizaje, enseñanza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formación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31734" y="1659381"/>
            <a:ext cx="8039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34618B"/>
                </a:solidFill>
                <a:latin typeface="Calibri"/>
                <a:cs typeface="Calibri"/>
              </a:rPr>
              <a:t>Todos</a:t>
            </a:r>
            <a:r>
              <a:rPr sz="1600" b="1" spc="-6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los  </a:t>
            </a:r>
            <a:r>
              <a:rPr sz="1600" b="1" spc="-10" dirty="0">
                <a:solidFill>
                  <a:srgbClr val="34618B"/>
                </a:solidFill>
                <a:latin typeface="Calibri"/>
                <a:cs typeface="Calibri"/>
              </a:rPr>
              <a:t>sectores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31734" y="2442210"/>
            <a:ext cx="6216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Es</a:t>
            </a:r>
            <a:r>
              <a:rPr sz="1600" b="1" spc="-15" dirty="0">
                <a:solidFill>
                  <a:srgbClr val="34618B"/>
                </a:solidFill>
                <a:latin typeface="Calibri"/>
                <a:cs typeface="Calibri"/>
              </a:rPr>
              <a:t>c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ol</a:t>
            </a:r>
            <a:r>
              <a:rPr sz="1600" b="1" dirty="0">
                <a:solidFill>
                  <a:srgbClr val="34618B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31734" y="4047490"/>
            <a:ext cx="6216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Es</a:t>
            </a:r>
            <a:r>
              <a:rPr sz="1600" b="1" spc="-15" dirty="0">
                <a:solidFill>
                  <a:srgbClr val="34618B"/>
                </a:solidFill>
                <a:latin typeface="Calibri"/>
                <a:cs typeface="Calibri"/>
              </a:rPr>
              <a:t>c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ol</a:t>
            </a:r>
            <a:r>
              <a:rPr sz="1600" b="1" dirty="0">
                <a:solidFill>
                  <a:srgbClr val="34618B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54576" y="6165850"/>
            <a:ext cx="3602354" cy="577850"/>
          </a:xfrm>
          <a:custGeom>
            <a:avLst/>
            <a:gdLst/>
            <a:ahLst/>
            <a:cxnLst/>
            <a:rect l="l" t="t" r="r" b="b"/>
            <a:pathLst>
              <a:path w="3602354" h="577850">
                <a:moveTo>
                  <a:pt x="0" y="96304"/>
                </a:moveTo>
                <a:lnTo>
                  <a:pt x="7558" y="58818"/>
                </a:lnTo>
                <a:lnTo>
                  <a:pt x="28178" y="28206"/>
                </a:lnTo>
                <a:lnTo>
                  <a:pt x="58775" y="7568"/>
                </a:lnTo>
                <a:lnTo>
                  <a:pt x="96265" y="0"/>
                </a:lnTo>
                <a:lnTo>
                  <a:pt x="2101088" y="0"/>
                </a:lnTo>
                <a:lnTo>
                  <a:pt x="2553843" y="0"/>
                </a:lnTo>
                <a:lnTo>
                  <a:pt x="3001645" y="0"/>
                </a:lnTo>
                <a:lnTo>
                  <a:pt x="3505707" y="0"/>
                </a:lnTo>
                <a:lnTo>
                  <a:pt x="3543145" y="7568"/>
                </a:lnTo>
                <a:lnTo>
                  <a:pt x="3573748" y="28206"/>
                </a:lnTo>
                <a:lnTo>
                  <a:pt x="3594397" y="58818"/>
                </a:lnTo>
                <a:lnTo>
                  <a:pt x="3601974" y="96304"/>
                </a:lnTo>
                <a:lnTo>
                  <a:pt x="3601974" y="240766"/>
                </a:lnTo>
                <a:lnTo>
                  <a:pt x="3601974" y="481545"/>
                </a:lnTo>
                <a:lnTo>
                  <a:pt x="3594397" y="519031"/>
                </a:lnTo>
                <a:lnTo>
                  <a:pt x="3573748" y="549642"/>
                </a:lnTo>
                <a:lnTo>
                  <a:pt x="3543145" y="570280"/>
                </a:lnTo>
                <a:lnTo>
                  <a:pt x="3505707" y="577848"/>
                </a:lnTo>
                <a:lnTo>
                  <a:pt x="3001645" y="577848"/>
                </a:lnTo>
                <a:lnTo>
                  <a:pt x="2101088" y="577848"/>
                </a:lnTo>
                <a:lnTo>
                  <a:pt x="96265" y="577848"/>
                </a:lnTo>
                <a:lnTo>
                  <a:pt x="58775" y="570280"/>
                </a:lnTo>
                <a:lnTo>
                  <a:pt x="28178" y="549642"/>
                </a:lnTo>
                <a:lnTo>
                  <a:pt x="7558" y="519031"/>
                </a:lnTo>
                <a:lnTo>
                  <a:pt x="0" y="481545"/>
                </a:lnTo>
                <a:lnTo>
                  <a:pt x="0" y="240766"/>
                </a:lnTo>
                <a:lnTo>
                  <a:pt x="0" y="96304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462398" y="6216192"/>
            <a:ext cx="30264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34618B"/>
                </a:solidFill>
                <a:latin typeface="Calibri"/>
                <a:cs typeface="Calibri"/>
              </a:rPr>
              <a:t>Deben aportar un </a:t>
            </a:r>
            <a:r>
              <a:rPr sz="1400" b="1" spc="-5" dirty="0">
                <a:solidFill>
                  <a:srgbClr val="34618B"/>
                </a:solidFill>
                <a:latin typeface="Calibri"/>
                <a:cs typeface="Calibri"/>
              </a:rPr>
              <a:t>valor </a:t>
            </a:r>
            <a:r>
              <a:rPr sz="1400" b="1" dirty="0">
                <a:solidFill>
                  <a:srgbClr val="34618B"/>
                </a:solidFill>
                <a:latin typeface="Calibri"/>
                <a:cs typeface="Calibri"/>
              </a:rPr>
              <a:t>añadido </a:t>
            </a:r>
            <a:r>
              <a:rPr sz="1400" dirty="0">
                <a:solidFill>
                  <a:srgbClr val="34618B"/>
                </a:solidFill>
                <a:latin typeface="Calibri"/>
                <a:cs typeface="Calibri"/>
              </a:rPr>
              <a:t>a la  </a:t>
            </a:r>
            <a:r>
              <a:rPr sz="1400" spc="-5" dirty="0">
                <a:solidFill>
                  <a:srgbClr val="34618B"/>
                </a:solidFill>
                <a:latin typeface="Calibri"/>
                <a:cs typeface="Calibri"/>
              </a:rPr>
              <a:t>consecución de los objetivos del</a:t>
            </a:r>
            <a:r>
              <a:rPr sz="1400" spc="-4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4618B"/>
                </a:solidFill>
                <a:latin typeface="Calibri"/>
                <a:cs typeface="Calibri"/>
              </a:rPr>
              <a:t>proyecto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31734" y="3210813"/>
            <a:ext cx="7435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Su</a:t>
            </a:r>
            <a:r>
              <a:rPr sz="1600" b="1" spc="-15" dirty="0">
                <a:solidFill>
                  <a:srgbClr val="34618B"/>
                </a:solidFill>
                <a:latin typeface="Calibri"/>
                <a:cs typeface="Calibri"/>
              </a:rPr>
              <a:t>p</a:t>
            </a:r>
            <a:r>
              <a:rPr sz="1600" b="1" spc="-10" dirty="0">
                <a:solidFill>
                  <a:srgbClr val="34618B"/>
                </a:solidFill>
                <a:latin typeface="Calibri"/>
                <a:cs typeface="Calibri"/>
              </a:rPr>
              <a:t>eri</a:t>
            </a:r>
            <a:r>
              <a:rPr sz="1600" b="1" dirty="0">
                <a:solidFill>
                  <a:srgbClr val="34618B"/>
                </a:solidFill>
                <a:latin typeface="Calibri"/>
                <a:cs typeface="Calibri"/>
              </a:rPr>
              <a:t>o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33258" y="4809871"/>
            <a:ext cx="8039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34618B"/>
                </a:solidFill>
                <a:latin typeface="Calibri"/>
                <a:cs typeface="Calibri"/>
              </a:rPr>
              <a:t>Todos</a:t>
            </a:r>
            <a:r>
              <a:rPr sz="1600" b="1" spc="-6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los  </a:t>
            </a:r>
            <a:r>
              <a:rPr sz="1600" b="1" spc="-10" dirty="0">
                <a:solidFill>
                  <a:srgbClr val="34618B"/>
                </a:solidFill>
                <a:latin typeface="Calibri"/>
                <a:cs typeface="Calibri"/>
              </a:rPr>
              <a:t>sectores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31734" y="5602020"/>
            <a:ext cx="8039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34618B"/>
                </a:solidFill>
                <a:latin typeface="Calibri"/>
                <a:cs typeface="Calibri"/>
              </a:rPr>
              <a:t>Todos</a:t>
            </a:r>
            <a:r>
              <a:rPr sz="1600" b="1" spc="-6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los  </a:t>
            </a:r>
            <a:r>
              <a:rPr sz="1600" b="1" spc="-10" dirty="0">
                <a:solidFill>
                  <a:srgbClr val="34618B"/>
                </a:solidFill>
                <a:latin typeface="Calibri"/>
                <a:cs typeface="Calibri"/>
              </a:rPr>
              <a:t>sectores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59528" y="1986788"/>
            <a:ext cx="967105" cy="460375"/>
          </a:xfrm>
          <a:custGeom>
            <a:avLst/>
            <a:gdLst/>
            <a:ahLst/>
            <a:cxnLst/>
            <a:rect l="l" t="t" r="r" b="b"/>
            <a:pathLst>
              <a:path w="967104" h="460375">
                <a:moveTo>
                  <a:pt x="0" y="0"/>
                </a:moveTo>
                <a:lnTo>
                  <a:pt x="0" y="313689"/>
                </a:lnTo>
                <a:lnTo>
                  <a:pt x="967105" y="313689"/>
                </a:lnTo>
                <a:lnTo>
                  <a:pt x="967105" y="460248"/>
                </a:lnTo>
              </a:path>
            </a:pathLst>
          </a:custGeom>
          <a:ln w="25400">
            <a:solidFill>
              <a:srgbClr val="3939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92550" y="3451859"/>
            <a:ext cx="967105" cy="460375"/>
          </a:xfrm>
          <a:custGeom>
            <a:avLst/>
            <a:gdLst/>
            <a:ahLst/>
            <a:cxnLst/>
            <a:rect l="l" t="t" r="r" b="b"/>
            <a:pathLst>
              <a:path w="967104" h="460375">
                <a:moveTo>
                  <a:pt x="0" y="0"/>
                </a:moveTo>
                <a:lnTo>
                  <a:pt x="0" y="313563"/>
                </a:lnTo>
                <a:lnTo>
                  <a:pt x="966977" y="313563"/>
                </a:lnTo>
                <a:lnTo>
                  <a:pt x="966977" y="460247"/>
                </a:lnTo>
              </a:path>
            </a:pathLst>
          </a:custGeom>
          <a:ln w="25400">
            <a:solidFill>
              <a:srgbClr val="838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5572" y="3451859"/>
            <a:ext cx="967105" cy="460375"/>
          </a:xfrm>
          <a:custGeom>
            <a:avLst/>
            <a:gdLst/>
            <a:ahLst/>
            <a:cxnLst/>
            <a:rect l="l" t="t" r="r" b="b"/>
            <a:pathLst>
              <a:path w="967104" h="460375">
                <a:moveTo>
                  <a:pt x="966977" y="0"/>
                </a:moveTo>
                <a:lnTo>
                  <a:pt x="966977" y="313563"/>
                </a:lnTo>
                <a:lnTo>
                  <a:pt x="0" y="313563"/>
                </a:lnTo>
                <a:lnTo>
                  <a:pt x="0" y="460247"/>
                </a:lnTo>
              </a:path>
            </a:pathLst>
          </a:custGeom>
          <a:ln w="25400">
            <a:solidFill>
              <a:srgbClr val="838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92550" y="1986788"/>
            <a:ext cx="967105" cy="460375"/>
          </a:xfrm>
          <a:custGeom>
            <a:avLst/>
            <a:gdLst/>
            <a:ahLst/>
            <a:cxnLst/>
            <a:rect l="l" t="t" r="r" b="b"/>
            <a:pathLst>
              <a:path w="967104" h="460375">
                <a:moveTo>
                  <a:pt x="966977" y="0"/>
                </a:moveTo>
                <a:lnTo>
                  <a:pt x="966977" y="313689"/>
                </a:lnTo>
                <a:lnTo>
                  <a:pt x="0" y="313689"/>
                </a:lnTo>
                <a:lnTo>
                  <a:pt x="0" y="460248"/>
                </a:lnTo>
              </a:path>
            </a:pathLst>
          </a:custGeom>
          <a:ln w="25400">
            <a:solidFill>
              <a:srgbClr val="3939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68445" y="981963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5">
                <a:moveTo>
                  <a:pt x="1481835" y="0"/>
                </a:moveTo>
                <a:lnTo>
                  <a:pt x="100456" y="0"/>
                </a:lnTo>
                <a:lnTo>
                  <a:pt x="61346" y="7911"/>
                </a:lnTo>
                <a:lnTo>
                  <a:pt x="29416" y="29479"/>
                </a:lnTo>
                <a:lnTo>
                  <a:pt x="7891" y="61454"/>
                </a:lnTo>
                <a:lnTo>
                  <a:pt x="0" y="100584"/>
                </a:lnTo>
                <a:lnTo>
                  <a:pt x="0" y="904366"/>
                </a:lnTo>
                <a:lnTo>
                  <a:pt x="7891" y="943477"/>
                </a:lnTo>
                <a:lnTo>
                  <a:pt x="29416" y="975407"/>
                </a:lnTo>
                <a:lnTo>
                  <a:pt x="61346" y="996932"/>
                </a:lnTo>
                <a:lnTo>
                  <a:pt x="100456" y="1004824"/>
                </a:lnTo>
                <a:lnTo>
                  <a:pt x="1481835" y="1004824"/>
                </a:lnTo>
                <a:lnTo>
                  <a:pt x="1520946" y="996932"/>
                </a:lnTo>
                <a:lnTo>
                  <a:pt x="1552876" y="975407"/>
                </a:lnTo>
                <a:lnTo>
                  <a:pt x="1574401" y="943477"/>
                </a:lnTo>
                <a:lnTo>
                  <a:pt x="1582292" y="904366"/>
                </a:lnTo>
                <a:lnTo>
                  <a:pt x="1582292" y="100584"/>
                </a:lnTo>
                <a:lnTo>
                  <a:pt x="1574401" y="61454"/>
                </a:lnTo>
                <a:lnTo>
                  <a:pt x="1552876" y="29479"/>
                </a:lnTo>
                <a:lnTo>
                  <a:pt x="1520946" y="7911"/>
                </a:lnTo>
                <a:lnTo>
                  <a:pt x="1481835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68445" y="981963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5">
                <a:moveTo>
                  <a:pt x="0" y="100584"/>
                </a:moveTo>
                <a:lnTo>
                  <a:pt x="7891" y="61454"/>
                </a:lnTo>
                <a:lnTo>
                  <a:pt x="29416" y="29479"/>
                </a:lnTo>
                <a:lnTo>
                  <a:pt x="61346" y="7911"/>
                </a:lnTo>
                <a:lnTo>
                  <a:pt x="100456" y="0"/>
                </a:lnTo>
                <a:lnTo>
                  <a:pt x="1481835" y="0"/>
                </a:lnTo>
                <a:lnTo>
                  <a:pt x="1520946" y="7911"/>
                </a:lnTo>
                <a:lnTo>
                  <a:pt x="1552876" y="29479"/>
                </a:lnTo>
                <a:lnTo>
                  <a:pt x="1574401" y="61454"/>
                </a:lnTo>
                <a:lnTo>
                  <a:pt x="1582292" y="100584"/>
                </a:lnTo>
                <a:lnTo>
                  <a:pt x="1582292" y="904366"/>
                </a:lnTo>
                <a:lnTo>
                  <a:pt x="1574401" y="943477"/>
                </a:lnTo>
                <a:lnTo>
                  <a:pt x="1552876" y="975407"/>
                </a:lnTo>
                <a:lnTo>
                  <a:pt x="1520946" y="996932"/>
                </a:lnTo>
                <a:lnTo>
                  <a:pt x="1481835" y="1004824"/>
                </a:lnTo>
                <a:lnTo>
                  <a:pt x="100456" y="1004824"/>
                </a:lnTo>
                <a:lnTo>
                  <a:pt x="61346" y="996932"/>
                </a:lnTo>
                <a:lnTo>
                  <a:pt x="29416" y="975407"/>
                </a:lnTo>
                <a:lnTo>
                  <a:pt x="7891" y="943477"/>
                </a:lnTo>
                <a:lnTo>
                  <a:pt x="0" y="904366"/>
                </a:lnTo>
                <a:lnTo>
                  <a:pt x="0" y="1005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4213" y="1149096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5">
                <a:moveTo>
                  <a:pt x="1481836" y="0"/>
                </a:moveTo>
                <a:lnTo>
                  <a:pt x="100457" y="0"/>
                </a:lnTo>
                <a:lnTo>
                  <a:pt x="61346" y="7891"/>
                </a:lnTo>
                <a:lnTo>
                  <a:pt x="29416" y="29416"/>
                </a:lnTo>
                <a:lnTo>
                  <a:pt x="7891" y="61346"/>
                </a:lnTo>
                <a:lnTo>
                  <a:pt x="0" y="100456"/>
                </a:lnTo>
                <a:lnTo>
                  <a:pt x="0" y="904239"/>
                </a:lnTo>
                <a:lnTo>
                  <a:pt x="7891" y="943350"/>
                </a:lnTo>
                <a:lnTo>
                  <a:pt x="29416" y="975280"/>
                </a:lnTo>
                <a:lnTo>
                  <a:pt x="61346" y="996805"/>
                </a:lnTo>
                <a:lnTo>
                  <a:pt x="100457" y="1004696"/>
                </a:lnTo>
                <a:lnTo>
                  <a:pt x="1481836" y="1004696"/>
                </a:lnTo>
                <a:lnTo>
                  <a:pt x="1520965" y="996805"/>
                </a:lnTo>
                <a:lnTo>
                  <a:pt x="1552940" y="975280"/>
                </a:lnTo>
                <a:lnTo>
                  <a:pt x="1574508" y="943350"/>
                </a:lnTo>
                <a:lnTo>
                  <a:pt x="1582420" y="904239"/>
                </a:lnTo>
                <a:lnTo>
                  <a:pt x="1582420" y="100456"/>
                </a:lnTo>
                <a:lnTo>
                  <a:pt x="1574508" y="61346"/>
                </a:lnTo>
                <a:lnTo>
                  <a:pt x="1552940" y="29416"/>
                </a:lnTo>
                <a:lnTo>
                  <a:pt x="1520965" y="7891"/>
                </a:lnTo>
                <a:lnTo>
                  <a:pt x="1481836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44213" y="1149096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5">
                <a:moveTo>
                  <a:pt x="0" y="100456"/>
                </a:moveTo>
                <a:lnTo>
                  <a:pt x="7891" y="61346"/>
                </a:lnTo>
                <a:lnTo>
                  <a:pt x="29416" y="29416"/>
                </a:lnTo>
                <a:lnTo>
                  <a:pt x="61346" y="7891"/>
                </a:lnTo>
                <a:lnTo>
                  <a:pt x="100457" y="0"/>
                </a:lnTo>
                <a:lnTo>
                  <a:pt x="1481836" y="0"/>
                </a:lnTo>
                <a:lnTo>
                  <a:pt x="1520965" y="7891"/>
                </a:lnTo>
                <a:lnTo>
                  <a:pt x="1552940" y="29416"/>
                </a:lnTo>
                <a:lnTo>
                  <a:pt x="1574508" y="61346"/>
                </a:lnTo>
                <a:lnTo>
                  <a:pt x="1582420" y="100456"/>
                </a:lnTo>
                <a:lnTo>
                  <a:pt x="1582420" y="904239"/>
                </a:lnTo>
                <a:lnTo>
                  <a:pt x="1574508" y="943350"/>
                </a:lnTo>
                <a:lnTo>
                  <a:pt x="1552940" y="975280"/>
                </a:lnTo>
                <a:lnTo>
                  <a:pt x="1520965" y="996805"/>
                </a:lnTo>
                <a:lnTo>
                  <a:pt x="1481836" y="1004696"/>
                </a:lnTo>
                <a:lnTo>
                  <a:pt x="100457" y="1004696"/>
                </a:lnTo>
                <a:lnTo>
                  <a:pt x="61346" y="996805"/>
                </a:lnTo>
                <a:lnTo>
                  <a:pt x="29416" y="975280"/>
                </a:lnTo>
                <a:lnTo>
                  <a:pt x="7891" y="943350"/>
                </a:lnTo>
                <a:lnTo>
                  <a:pt x="0" y="904239"/>
                </a:lnTo>
                <a:lnTo>
                  <a:pt x="0" y="100456"/>
                </a:lnTo>
                <a:close/>
              </a:path>
            </a:pathLst>
          </a:custGeom>
          <a:ln w="25400">
            <a:solidFill>
              <a:srgbClr val="368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444746" y="1454861"/>
            <a:ext cx="11811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235466"/>
                </a:solidFill>
              </a:rPr>
              <a:t>Resultados</a:t>
            </a:r>
            <a:endParaRPr sz="2000"/>
          </a:p>
        </p:txBody>
      </p:sp>
      <p:sp>
        <p:nvSpPr>
          <p:cNvPr id="14" name="object 14"/>
          <p:cNvSpPr/>
          <p:nvPr/>
        </p:nvSpPr>
        <p:spPr>
          <a:xfrm>
            <a:off x="3101339" y="2447035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963" y="0"/>
                </a:moveTo>
                <a:lnTo>
                  <a:pt x="100584" y="0"/>
                </a:lnTo>
                <a:lnTo>
                  <a:pt x="61454" y="7891"/>
                </a:lnTo>
                <a:lnTo>
                  <a:pt x="29479" y="29416"/>
                </a:lnTo>
                <a:lnTo>
                  <a:pt x="7911" y="61346"/>
                </a:lnTo>
                <a:lnTo>
                  <a:pt x="0" y="100456"/>
                </a:lnTo>
                <a:lnTo>
                  <a:pt x="0" y="904366"/>
                </a:lnTo>
                <a:lnTo>
                  <a:pt x="7911" y="943477"/>
                </a:lnTo>
                <a:lnTo>
                  <a:pt x="29479" y="975407"/>
                </a:lnTo>
                <a:lnTo>
                  <a:pt x="61454" y="996932"/>
                </a:lnTo>
                <a:lnTo>
                  <a:pt x="100584" y="1004824"/>
                </a:lnTo>
                <a:lnTo>
                  <a:pt x="1481963" y="1004824"/>
                </a:lnTo>
                <a:lnTo>
                  <a:pt x="1521073" y="996932"/>
                </a:lnTo>
                <a:lnTo>
                  <a:pt x="1553003" y="975407"/>
                </a:lnTo>
                <a:lnTo>
                  <a:pt x="1574528" y="943477"/>
                </a:lnTo>
                <a:lnTo>
                  <a:pt x="1582420" y="904366"/>
                </a:lnTo>
                <a:lnTo>
                  <a:pt x="1582420" y="100456"/>
                </a:lnTo>
                <a:lnTo>
                  <a:pt x="1574528" y="61346"/>
                </a:lnTo>
                <a:lnTo>
                  <a:pt x="1553003" y="29416"/>
                </a:lnTo>
                <a:lnTo>
                  <a:pt x="1521073" y="7891"/>
                </a:lnTo>
                <a:lnTo>
                  <a:pt x="1481963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01339" y="2447035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6"/>
                </a:moveTo>
                <a:lnTo>
                  <a:pt x="7911" y="61346"/>
                </a:lnTo>
                <a:lnTo>
                  <a:pt x="29479" y="29416"/>
                </a:lnTo>
                <a:lnTo>
                  <a:pt x="61454" y="7891"/>
                </a:lnTo>
                <a:lnTo>
                  <a:pt x="100584" y="0"/>
                </a:lnTo>
                <a:lnTo>
                  <a:pt x="1481963" y="0"/>
                </a:lnTo>
                <a:lnTo>
                  <a:pt x="1521073" y="7891"/>
                </a:lnTo>
                <a:lnTo>
                  <a:pt x="1553003" y="29416"/>
                </a:lnTo>
                <a:lnTo>
                  <a:pt x="1574528" y="61346"/>
                </a:lnTo>
                <a:lnTo>
                  <a:pt x="1582420" y="100456"/>
                </a:lnTo>
                <a:lnTo>
                  <a:pt x="1582420" y="904366"/>
                </a:lnTo>
                <a:lnTo>
                  <a:pt x="1574528" y="943477"/>
                </a:lnTo>
                <a:lnTo>
                  <a:pt x="1553003" y="975407"/>
                </a:lnTo>
                <a:lnTo>
                  <a:pt x="1521073" y="996932"/>
                </a:lnTo>
                <a:lnTo>
                  <a:pt x="1481963" y="1004824"/>
                </a:lnTo>
                <a:lnTo>
                  <a:pt x="100584" y="1004824"/>
                </a:lnTo>
                <a:lnTo>
                  <a:pt x="61454" y="996932"/>
                </a:lnTo>
                <a:lnTo>
                  <a:pt x="29479" y="975407"/>
                </a:lnTo>
                <a:lnTo>
                  <a:pt x="7911" y="943477"/>
                </a:lnTo>
                <a:lnTo>
                  <a:pt x="0" y="904366"/>
                </a:lnTo>
                <a:lnTo>
                  <a:pt x="0" y="10045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77234" y="2614041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836" y="0"/>
                </a:moveTo>
                <a:lnTo>
                  <a:pt x="100456" y="0"/>
                </a:lnTo>
                <a:lnTo>
                  <a:pt x="61346" y="7891"/>
                </a:lnTo>
                <a:lnTo>
                  <a:pt x="29416" y="29416"/>
                </a:lnTo>
                <a:lnTo>
                  <a:pt x="7891" y="61346"/>
                </a:lnTo>
                <a:lnTo>
                  <a:pt x="0" y="100457"/>
                </a:lnTo>
                <a:lnTo>
                  <a:pt x="0" y="904367"/>
                </a:lnTo>
                <a:lnTo>
                  <a:pt x="7891" y="943477"/>
                </a:lnTo>
                <a:lnTo>
                  <a:pt x="29416" y="975407"/>
                </a:lnTo>
                <a:lnTo>
                  <a:pt x="61346" y="996932"/>
                </a:lnTo>
                <a:lnTo>
                  <a:pt x="100456" y="1004824"/>
                </a:lnTo>
                <a:lnTo>
                  <a:pt x="1481836" y="1004824"/>
                </a:lnTo>
                <a:lnTo>
                  <a:pt x="1520946" y="996932"/>
                </a:lnTo>
                <a:lnTo>
                  <a:pt x="1552876" y="975407"/>
                </a:lnTo>
                <a:lnTo>
                  <a:pt x="1574401" y="943477"/>
                </a:lnTo>
                <a:lnTo>
                  <a:pt x="1582292" y="904367"/>
                </a:lnTo>
                <a:lnTo>
                  <a:pt x="1582292" y="100457"/>
                </a:lnTo>
                <a:lnTo>
                  <a:pt x="1574401" y="61346"/>
                </a:lnTo>
                <a:lnTo>
                  <a:pt x="1552876" y="29416"/>
                </a:lnTo>
                <a:lnTo>
                  <a:pt x="1520946" y="7891"/>
                </a:lnTo>
                <a:lnTo>
                  <a:pt x="1481836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77234" y="2614041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7"/>
                </a:moveTo>
                <a:lnTo>
                  <a:pt x="7891" y="61346"/>
                </a:lnTo>
                <a:lnTo>
                  <a:pt x="29416" y="29416"/>
                </a:lnTo>
                <a:lnTo>
                  <a:pt x="61346" y="7891"/>
                </a:lnTo>
                <a:lnTo>
                  <a:pt x="100456" y="0"/>
                </a:lnTo>
                <a:lnTo>
                  <a:pt x="1481836" y="0"/>
                </a:lnTo>
                <a:lnTo>
                  <a:pt x="1520946" y="7891"/>
                </a:lnTo>
                <a:lnTo>
                  <a:pt x="1552876" y="29416"/>
                </a:lnTo>
                <a:lnTo>
                  <a:pt x="1574401" y="61346"/>
                </a:lnTo>
                <a:lnTo>
                  <a:pt x="1582292" y="100457"/>
                </a:lnTo>
                <a:lnTo>
                  <a:pt x="1582292" y="904367"/>
                </a:lnTo>
                <a:lnTo>
                  <a:pt x="1574401" y="943477"/>
                </a:lnTo>
                <a:lnTo>
                  <a:pt x="1552876" y="975407"/>
                </a:lnTo>
                <a:lnTo>
                  <a:pt x="1520946" y="996932"/>
                </a:lnTo>
                <a:lnTo>
                  <a:pt x="1481836" y="1004824"/>
                </a:lnTo>
                <a:lnTo>
                  <a:pt x="100456" y="1004824"/>
                </a:lnTo>
                <a:lnTo>
                  <a:pt x="61346" y="996932"/>
                </a:lnTo>
                <a:lnTo>
                  <a:pt x="29416" y="975407"/>
                </a:lnTo>
                <a:lnTo>
                  <a:pt x="7891" y="943477"/>
                </a:lnTo>
                <a:lnTo>
                  <a:pt x="0" y="904367"/>
                </a:lnTo>
                <a:lnTo>
                  <a:pt x="0" y="100457"/>
                </a:lnTo>
                <a:close/>
              </a:path>
            </a:pathLst>
          </a:custGeom>
          <a:ln w="25400">
            <a:solidFill>
              <a:srgbClr val="368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65905" y="2920745"/>
            <a:ext cx="10071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235466"/>
                </a:solidFill>
                <a:latin typeface="Calibri"/>
                <a:cs typeface="Calibri"/>
              </a:rPr>
              <a:t>Tangibles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34361" y="3912108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963" y="0"/>
                </a:moveTo>
                <a:lnTo>
                  <a:pt x="100456" y="0"/>
                </a:lnTo>
                <a:lnTo>
                  <a:pt x="61346" y="7891"/>
                </a:lnTo>
                <a:lnTo>
                  <a:pt x="29416" y="29416"/>
                </a:lnTo>
                <a:lnTo>
                  <a:pt x="7891" y="61346"/>
                </a:lnTo>
                <a:lnTo>
                  <a:pt x="0" y="100457"/>
                </a:lnTo>
                <a:lnTo>
                  <a:pt x="0" y="904240"/>
                </a:lnTo>
                <a:lnTo>
                  <a:pt x="7891" y="943350"/>
                </a:lnTo>
                <a:lnTo>
                  <a:pt x="29416" y="975280"/>
                </a:lnTo>
                <a:lnTo>
                  <a:pt x="61346" y="996805"/>
                </a:lnTo>
                <a:lnTo>
                  <a:pt x="100456" y="1004697"/>
                </a:lnTo>
                <a:lnTo>
                  <a:pt x="1481963" y="1004697"/>
                </a:lnTo>
                <a:lnTo>
                  <a:pt x="1521073" y="996805"/>
                </a:lnTo>
                <a:lnTo>
                  <a:pt x="1553003" y="975280"/>
                </a:lnTo>
                <a:lnTo>
                  <a:pt x="1574528" y="943350"/>
                </a:lnTo>
                <a:lnTo>
                  <a:pt x="1582420" y="904240"/>
                </a:lnTo>
                <a:lnTo>
                  <a:pt x="1582420" y="100457"/>
                </a:lnTo>
                <a:lnTo>
                  <a:pt x="1574528" y="61346"/>
                </a:lnTo>
                <a:lnTo>
                  <a:pt x="1553003" y="29416"/>
                </a:lnTo>
                <a:lnTo>
                  <a:pt x="1521073" y="7891"/>
                </a:lnTo>
                <a:lnTo>
                  <a:pt x="1481963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34361" y="3912108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7"/>
                </a:moveTo>
                <a:lnTo>
                  <a:pt x="7891" y="61346"/>
                </a:lnTo>
                <a:lnTo>
                  <a:pt x="29416" y="29416"/>
                </a:lnTo>
                <a:lnTo>
                  <a:pt x="61346" y="7891"/>
                </a:lnTo>
                <a:lnTo>
                  <a:pt x="100456" y="0"/>
                </a:lnTo>
                <a:lnTo>
                  <a:pt x="1481963" y="0"/>
                </a:lnTo>
                <a:lnTo>
                  <a:pt x="1521073" y="7891"/>
                </a:lnTo>
                <a:lnTo>
                  <a:pt x="1553003" y="29416"/>
                </a:lnTo>
                <a:lnTo>
                  <a:pt x="1574528" y="61346"/>
                </a:lnTo>
                <a:lnTo>
                  <a:pt x="1582420" y="100457"/>
                </a:lnTo>
                <a:lnTo>
                  <a:pt x="1582420" y="904240"/>
                </a:lnTo>
                <a:lnTo>
                  <a:pt x="1574528" y="943350"/>
                </a:lnTo>
                <a:lnTo>
                  <a:pt x="1553003" y="975280"/>
                </a:lnTo>
                <a:lnTo>
                  <a:pt x="1521073" y="996805"/>
                </a:lnTo>
                <a:lnTo>
                  <a:pt x="1481963" y="1004697"/>
                </a:lnTo>
                <a:lnTo>
                  <a:pt x="100456" y="1004697"/>
                </a:lnTo>
                <a:lnTo>
                  <a:pt x="61346" y="996805"/>
                </a:lnTo>
                <a:lnTo>
                  <a:pt x="29416" y="975280"/>
                </a:lnTo>
                <a:lnTo>
                  <a:pt x="7891" y="943350"/>
                </a:lnTo>
                <a:lnTo>
                  <a:pt x="0" y="904240"/>
                </a:lnTo>
                <a:lnTo>
                  <a:pt x="0" y="10045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10129" y="4079113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962" y="0"/>
                </a:moveTo>
                <a:lnTo>
                  <a:pt x="100583" y="0"/>
                </a:lnTo>
                <a:lnTo>
                  <a:pt x="61454" y="7891"/>
                </a:lnTo>
                <a:lnTo>
                  <a:pt x="29479" y="29416"/>
                </a:lnTo>
                <a:lnTo>
                  <a:pt x="7911" y="61346"/>
                </a:lnTo>
                <a:lnTo>
                  <a:pt x="0" y="100456"/>
                </a:lnTo>
                <a:lnTo>
                  <a:pt x="0" y="904239"/>
                </a:lnTo>
                <a:lnTo>
                  <a:pt x="7911" y="943369"/>
                </a:lnTo>
                <a:lnTo>
                  <a:pt x="29479" y="975344"/>
                </a:lnTo>
                <a:lnTo>
                  <a:pt x="61454" y="996912"/>
                </a:lnTo>
                <a:lnTo>
                  <a:pt x="100583" y="1004824"/>
                </a:lnTo>
                <a:lnTo>
                  <a:pt x="1481962" y="1004824"/>
                </a:lnTo>
                <a:lnTo>
                  <a:pt x="1521073" y="996912"/>
                </a:lnTo>
                <a:lnTo>
                  <a:pt x="1553003" y="975344"/>
                </a:lnTo>
                <a:lnTo>
                  <a:pt x="1574528" y="943369"/>
                </a:lnTo>
                <a:lnTo>
                  <a:pt x="1582420" y="904239"/>
                </a:lnTo>
                <a:lnTo>
                  <a:pt x="1582420" y="100456"/>
                </a:lnTo>
                <a:lnTo>
                  <a:pt x="1574528" y="61346"/>
                </a:lnTo>
                <a:lnTo>
                  <a:pt x="1553003" y="29416"/>
                </a:lnTo>
                <a:lnTo>
                  <a:pt x="1521073" y="7891"/>
                </a:lnTo>
                <a:lnTo>
                  <a:pt x="1481962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10129" y="4079113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6"/>
                </a:moveTo>
                <a:lnTo>
                  <a:pt x="7911" y="61346"/>
                </a:lnTo>
                <a:lnTo>
                  <a:pt x="29479" y="29416"/>
                </a:lnTo>
                <a:lnTo>
                  <a:pt x="61454" y="7891"/>
                </a:lnTo>
                <a:lnTo>
                  <a:pt x="100583" y="0"/>
                </a:lnTo>
                <a:lnTo>
                  <a:pt x="1481962" y="0"/>
                </a:lnTo>
                <a:lnTo>
                  <a:pt x="1521073" y="7891"/>
                </a:lnTo>
                <a:lnTo>
                  <a:pt x="1553003" y="29416"/>
                </a:lnTo>
                <a:lnTo>
                  <a:pt x="1574528" y="61346"/>
                </a:lnTo>
                <a:lnTo>
                  <a:pt x="1582420" y="100456"/>
                </a:lnTo>
                <a:lnTo>
                  <a:pt x="1582420" y="904239"/>
                </a:lnTo>
                <a:lnTo>
                  <a:pt x="1574528" y="943369"/>
                </a:lnTo>
                <a:lnTo>
                  <a:pt x="1553003" y="975344"/>
                </a:lnTo>
                <a:lnTo>
                  <a:pt x="1521073" y="996912"/>
                </a:lnTo>
                <a:lnTo>
                  <a:pt x="1481962" y="1004824"/>
                </a:lnTo>
                <a:lnTo>
                  <a:pt x="100583" y="1004824"/>
                </a:lnTo>
                <a:lnTo>
                  <a:pt x="61454" y="996912"/>
                </a:lnTo>
                <a:lnTo>
                  <a:pt x="29479" y="975344"/>
                </a:lnTo>
                <a:lnTo>
                  <a:pt x="7911" y="943369"/>
                </a:lnTo>
                <a:lnTo>
                  <a:pt x="0" y="904239"/>
                </a:lnTo>
                <a:lnTo>
                  <a:pt x="0" y="100456"/>
                </a:lnTo>
                <a:close/>
              </a:path>
            </a:pathLst>
          </a:custGeom>
          <a:ln w="25400">
            <a:solidFill>
              <a:srgbClr val="368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51557" y="4313047"/>
            <a:ext cx="110045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14300">
              <a:lnSpc>
                <a:spcPts val="1750"/>
              </a:lnSpc>
              <a:spcBef>
                <a:spcPts val="295"/>
              </a:spcBef>
            </a:pPr>
            <a:r>
              <a:rPr sz="1600" b="1" spc="-10" dirty="0">
                <a:solidFill>
                  <a:srgbClr val="235466"/>
                </a:solidFill>
                <a:latin typeface="Calibri"/>
                <a:cs typeface="Calibri"/>
              </a:rPr>
              <a:t>Productos  </a:t>
            </a:r>
            <a:r>
              <a:rPr sz="1600" b="1" spc="-5" dirty="0">
                <a:solidFill>
                  <a:srgbClr val="235466"/>
                </a:solidFill>
                <a:latin typeface="Calibri"/>
                <a:cs typeface="Calibri"/>
              </a:rPr>
              <a:t>i</a:t>
            </a:r>
            <a:r>
              <a:rPr sz="1600" b="1" spc="-20" dirty="0">
                <a:solidFill>
                  <a:srgbClr val="235466"/>
                </a:solidFill>
                <a:latin typeface="Calibri"/>
                <a:cs typeface="Calibri"/>
              </a:rPr>
              <a:t>n</a:t>
            </a:r>
            <a:r>
              <a:rPr sz="1600" b="1" spc="-35" dirty="0">
                <a:solidFill>
                  <a:srgbClr val="235466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235466"/>
                </a:solidFill>
                <a:latin typeface="Calibri"/>
                <a:cs typeface="Calibri"/>
              </a:rPr>
              <a:t>el</a:t>
            </a:r>
            <a:r>
              <a:rPr sz="1600" b="1" spc="-5" dirty="0">
                <a:solidFill>
                  <a:srgbClr val="235466"/>
                </a:solidFill>
                <a:latin typeface="Calibri"/>
                <a:cs typeface="Calibri"/>
              </a:rPr>
              <a:t>ect</a:t>
            </a:r>
            <a:r>
              <a:rPr sz="1600" b="1" spc="-15" dirty="0">
                <a:solidFill>
                  <a:srgbClr val="235466"/>
                </a:solidFill>
                <a:latin typeface="Calibri"/>
                <a:cs typeface="Calibri"/>
              </a:rPr>
              <a:t>u</a:t>
            </a:r>
            <a:r>
              <a:rPr sz="1600" b="1" spc="-5" dirty="0">
                <a:solidFill>
                  <a:srgbClr val="235466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235466"/>
                </a:solidFill>
                <a:latin typeface="Calibri"/>
                <a:cs typeface="Calibri"/>
              </a:rPr>
              <a:t>l</a:t>
            </a:r>
            <a:r>
              <a:rPr sz="1600" b="1" spc="-10" dirty="0">
                <a:solidFill>
                  <a:srgbClr val="235466"/>
                </a:solidFill>
                <a:latin typeface="Calibri"/>
                <a:cs typeface="Calibri"/>
              </a:rPr>
              <a:t>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68445" y="3912108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835" y="0"/>
                </a:moveTo>
                <a:lnTo>
                  <a:pt x="100456" y="0"/>
                </a:lnTo>
                <a:lnTo>
                  <a:pt x="61346" y="7891"/>
                </a:lnTo>
                <a:lnTo>
                  <a:pt x="29416" y="29416"/>
                </a:lnTo>
                <a:lnTo>
                  <a:pt x="7891" y="61346"/>
                </a:lnTo>
                <a:lnTo>
                  <a:pt x="0" y="100457"/>
                </a:lnTo>
                <a:lnTo>
                  <a:pt x="0" y="904240"/>
                </a:lnTo>
                <a:lnTo>
                  <a:pt x="7891" y="943350"/>
                </a:lnTo>
                <a:lnTo>
                  <a:pt x="29416" y="975280"/>
                </a:lnTo>
                <a:lnTo>
                  <a:pt x="61346" y="996805"/>
                </a:lnTo>
                <a:lnTo>
                  <a:pt x="100456" y="1004697"/>
                </a:lnTo>
                <a:lnTo>
                  <a:pt x="1481835" y="1004697"/>
                </a:lnTo>
                <a:lnTo>
                  <a:pt x="1520946" y="996805"/>
                </a:lnTo>
                <a:lnTo>
                  <a:pt x="1552876" y="975280"/>
                </a:lnTo>
                <a:lnTo>
                  <a:pt x="1574401" y="943350"/>
                </a:lnTo>
                <a:lnTo>
                  <a:pt x="1582292" y="904240"/>
                </a:lnTo>
                <a:lnTo>
                  <a:pt x="1582292" y="100457"/>
                </a:lnTo>
                <a:lnTo>
                  <a:pt x="1574401" y="61346"/>
                </a:lnTo>
                <a:lnTo>
                  <a:pt x="1552876" y="29416"/>
                </a:lnTo>
                <a:lnTo>
                  <a:pt x="1520946" y="7891"/>
                </a:lnTo>
                <a:lnTo>
                  <a:pt x="1481835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68445" y="3912108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7"/>
                </a:moveTo>
                <a:lnTo>
                  <a:pt x="7891" y="61346"/>
                </a:lnTo>
                <a:lnTo>
                  <a:pt x="29416" y="29416"/>
                </a:lnTo>
                <a:lnTo>
                  <a:pt x="61346" y="7891"/>
                </a:lnTo>
                <a:lnTo>
                  <a:pt x="100456" y="0"/>
                </a:lnTo>
                <a:lnTo>
                  <a:pt x="1481835" y="0"/>
                </a:lnTo>
                <a:lnTo>
                  <a:pt x="1520946" y="7891"/>
                </a:lnTo>
                <a:lnTo>
                  <a:pt x="1552876" y="29416"/>
                </a:lnTo>
                <a:lnTo>
                  <a:pt x="1574401" y="61346"/>
                </a:lnTo>
                <a:lnTo>
                  <a:pt x="1582292" y="100457"/>
                </a:lnTo>
                <a:lnTo>
                  <a:pt x="1582292" y="904240"/>
                </a:lnTo>
                <a:lnTo>
                  <a:pt x="1574401" y="943350"/>
                </a:lnTo>
                <a:lnTo>
                  <a:pt x="1552876" y="975280"/>
                </a:lnTo>
                <a:lnTo>
                  <a:pt x="1520946" y="996805"/>
                </a:lnTo>
                <a:lnTo>
                  <a:pt x="1481835" y="1004697"/>
                </a:lnTo>
                <a:lnTo>
                  <a:pt x="100456" y="1004697"/>
                </a:lnTo>
                <a:lnTo>
                  <a:pt x="61346" y="996805"/>
                </a:lnTo>
                <a:lnTo>
                  <a:pt x="29416" y="975280"/>
                </a:lnTo>
                <a:lnTo>
                  <a:pt x="7891" y="943350"/>
                </a:lnTo>
                <a:lnTo>
                  <a:pt x="0" y="904240"/>
                </a:lnTo>
                <a:lnTo>
                  <a:pt x="0" y="10045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44213" y="4079113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836" y="0"/>
                </a:moveTo>
                <a:lnTo>
                  <a:pt x="100457" y="0"/>
                </a:lnTo>
                <a:lnTo>
                  <a:pt x="61346" y="7891"/>
                </a:lnTo>
                <a:lnTo>
                  <a:pt x="29416" y="29416"/>
                </a:lnTo>
                <a:lnTo>
                  <a:pt x="7891" y="61346"/>
                </a:lnTo>
                <a:lnTo>
                  <a:pt x="0" y="100456"/>
                </a:lnTo>
                <a:lnTo>
                  <a:pt x="0" y="904239"/>
                </a:lnTo>
                <a:lnTo>
                  <a:pt x="7891" y="943369"/>
                </a:lnTo>
                <a:lnTo>
                  <a:pt x="29416" y="975344"/>
                </a:lnTo>
                <a:lnTo>
                  <a:pt x="61346" y="996912"/>
                </a:lnTo>
                <a:lnTo>
                  <a:pt x="100457" y="1004824"/>
                </a:lnTo>
                <a:lnTo>
                  <a:pt x="1481836" y="1004824"/>
                </a:lnTo>
                <a:lnTo>
                  <a:pt x="1520965" y="996912"/>
                </a:lnTo>
                <a:lnTo>
                  <a:pt x="1552940" y="975344"/>
                </a:lnTo>
                <a:lnTo>
                  <a:pt x="1574508" y="943369"/>
                </a:lnTo>
                <a:lnTo>
                  <a:pt x="1582420" y="904239"/>
                </a:lnTo>
                <a:lnTo>
                  <a:pt x="1582420" y="100456"/>
                </a:lnTo>
                <a:lnTo>
                  <a:pt x="1574508" y="61346"/>
                </a:lnTo>
                <a:lnTo>
                  <a:pt x="1552940" y="29416"/>
                </a:lnTo>
                <a:lnTo>
                  <a:pt x="1520965" y="7891"/>
                </a:lnTo>
                <a:lnTo>
                  <a:pt x="1481836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44213" y="4079113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6"/>
                </a:moveTo>
                <a:lnTo>
                  <a:pt x="7891" y="61346"/>
                </a:lnTo>
                <a:lnTo>
                  <a:pt x="29416" y="29416"/>
                </a:lnTo>
                <a:lnTo>
                  <a:pt x="61346" y="7891"/>
                </a:lnTo>
                <a:lnTo>
                  <a:pt x="100457" y="0"/>
                </a:lnTo>
                <a:lnTo>
                  <a:pt x="1481836" y="0"/>
                </a:lnTo>
                <a:lnTo>
                  <a:pt x="1520965" y="7891"/>
                </a:lnTo>
                <a:lnTo>
                  <a:pt x="1552940" y="29416"/>
                </a:lnTo>
                <a:lnTo>
                  <a:pt x="1574508" y="61346"/>
                </a:lnTo>
                <a:lnTo>
                  <a:pt x="1582420" y="100456"/>
                </a:lnTo>
                <a:lnTo>
                  <a:pt x="1582420" y="904239"/>
                </a:lnTo>
                <a:lnTo>
                  <a:pt x="1574508" y="943369"/>
                </a:lnTo>
                <a:lnTo>
                  <a:pt x="1552940" y="975344"/>
                </a:lnTo>
                <a:lnTo>
                  <a:pt x="1520965" y="996912"/>
                </a:lnTo>
                <a:lnTo>
                  <a:pt x="1481836" y="1004824"/>
                </a:lnTo>
                <a:lnTo>
                  <a:pt x="100457" y="1004824"/>
                </a:lnTo>
                <a:lnTo>
                  <a:pt x="61346" y="996912"/>
                </a:lnTo>
                <a:lnTo>
                  <a:pt x="29416" y="975344"/>
                </a:lnTo>
                <a:lnTo>
                  <a:pt x="7891" y="943369"/>
                </a:lnTo>
                <a:lnTo>
                  <a:pt x="0" y="904239"/>
                </a:lnTo>
                <a:lnTo>
                  <a:pt x="0" y="100456"/>
                </a:lnTo>
                <a:close/>
              </a:path>
            </a:pathLst>
          </a:custGeom>
          <a:ln w="25400">
            <a:solidFill>
              <a:srgbClr val="368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790694" y="4424553"/>
            <a:ext cx="4921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235466"/>
                </a:solidFill>
                <a:latin typeface="Calibri"/>
                <a:cs typeface="Calibri"/>
              </a:rPr>
              <a:t>Ot</a:t>
            </a:r>
            <a:r>
              <a:rPr sz="1600" b="1" spc="-35" dirty="0">
                <a:solidFill>
                  <a:srgbClr val="235466"/>
                </a:solidFill>
                <a:latin typeface="Calibri"/>
                <a:cs typeface="Calibri"/>
              </a:rPr>
              <a:t>r</a:t>
            </a:r>
            <a:r>
              <a:rPr sz="1600" b="1" spc="-5" dirty="0">
                <a:solidFill>
                  <a:srgbClr val="235466"/>
                </a:solidFill>
                <a:latin typeface="Calibri"/>
                <a:cs typeface="Calibri"/>
              </a:rPr>
              <a:t>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35422" y="2447035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835" y="0"/>
                </a:moveTo>
                <a:lnTo>
                  <a:pt x="100456" y="0"/>
                </a:lnTo>
                <a:lnTo>
                  <a:pt x="61346" y="7891"/>
                </a:lnTo>
                <a:lnTo>
                  <a:pt x="29416" y="29416"/>
                </a:lnTo>
                <a:lnTo>
                  <a:pt x="7891" y="61346"/>
                </a:lnTo>
                <a:lnTo>
                  <a:pt x="0" y="100456"/>
                </a:lnTo>
                <a:lnTo>
                  <a:pt x="0" y="904366"/>
                </a:lnTo>
                <a:lnTo>
                  <a:pt x="7891" y="943477"/>
                </a:lnTo>
                <a:lnTo>
                  <a:pt x="29416" y="975407"/>
                </a:lnTo>
                <a:lnTo>
                  <a:pt x="61346" y="996932"/>
                </a:lnTo>
                <a:lnTo>
                  <a:pt x="100456" y="1004824"/>
                </a:lnTo>
                <a:lnTo>
                  <a:pt x="1481835" y="1004824"/>
                </a:lnTo>
                <a:lnTo>
                  <a:pt x="1520965" y="996932"/>
                </a:lnTo>
                <a:lnTo>
                  <a:pt x="1552940" y="975407"/>
                </a:lnTo>
                <a:lnTo>
                  <a:pt x="1574508" y="943477"/>
                </a:lnTo>
                <a:lnTo>
                  <a:pt x="1582420" y="904366"/>
                </a:lnTo>
                <a:lnTo>
                  <a:pt x="1582420" y="100456"/>
                </a:lnTo>
                <a:lnTo>
                  <a:pt x="1574508" y="61346"/>
                </a:lnTo>
                <a:lnTo>
                  <a:pt x="1552940" y="29416"/>
                </a:lnTo>
                <a:lnTo>
                  <a:pt x="1520965" y="7891"/>
                </a:lnTo>
                <a:lnTo>
                  <a:pt x="1481835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35422" y="2447035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6"/>
                </a:moveTo>
                <a:lnTo>
                  <a:pt x="7891" y="61346"/>
                </a:lnTo>
                <a:lnTo>
                  <a:pt x="29416" y="29416"/>
                </a:lnTo>
                <a:lnTo>
                  <a:pt x="61346" y="7891"/>
                </a:lnTo>
                <a:lnTo>
                  <a:pt x="100456" y="0"/>
                </a:lnTo>
                <a:lnTo>
                  <a:pt x="1481835" y="0"/>
                </a:lnTo>
                <a:lnTo>
                  <a:pt x="1520965" y="7891"/>
                </a:lnTo>
                <a:lnTo>
                  <a:pt x="1552940" y="29416"/>
                </a:lnTo>
                <a:lnTo>
                  <a:pt x="1574508" y="61346"/>
                </a:lnTo>
                <a:lnTo>
                  <a:pt x="1582420" y="100456"/>
                </a:lnTo>
                <a:lnTo>
                  <a:pt x="1582420" y="904366"/>
                </a:lnTo>
                <a:lnTo>
                  <a:pt x="1574508" y="943477"/>
                </a:lnTo>
                <a:lnTo>
                  <a:pt x="1552940" y="975407"/>
                </a:lnTo>
                <a:lnTo>
                  <a:pt x="1520965" y="996932"/>
                </a:lnTo>
                <a:lnTo>
                  <a:pt x="1481835" y="1004824"/>
                </a:lnTo>
                <a:lnTo>
                  <a:pt x="100456" y="1004824"/>
                </a:lnTo>
                <a:lnTo>
                  <a:pt x="61346" y="996932"/>
                </a:lnTo>
                <a:lnTo>
                  <a:pt x="29416" y="975407"/>
                </a:lnTo>
                <a:lnTo>
                  <a:pt x="7891" y="943477"/>
                </a:lnTo>
                <a:lnTo>
                  <a:pt x="0" y="904366"/>
                </a:lnTo>
                <a:lnTo>
                  <a:pt x="0" y="10045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11190" y="2614041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1481963" y="0"/>
                </a:moveTo>
                <a:lnTo>
                  <a:pt x="100457" y="0"/>
                </a:lnTo>
                <a:lnTo>
                  <a:pt x="61346" y="7891"/>
                </a:lnTo>
                <a:lnTo>
                  <a:pt x="29416" y="29416"/>
                </a:lnTo>
                <a:lnTo>
                  <a:pt x="7891" y="61346"/>
                </a:lnTo>
                <a:lnTo>
                  <a:pt x="0" y="100457"/>
                </a:lnTo>
                <a:lnTo>
                  <a:pt x="0" y="904367"/>
                </a:lnTo>
                <a:lnTo>
                  <a:pt x="7891" y="943477"/>
                </a:lnTo>
                <a:lnTo>
                  <a:pt x="29416" y="975407"/>
                </a:lnTo>
                <a:lnTo>
                  <a:pt x="61346" y="996932"/>
                </a:lnTo>
                <a:lnTo>
                  <a:pt x="100457" y="1004824"/>
                </a:lnTo>
                <a:lnTo>
                  <a:pt x="1481963" y="1004824"/>
                </a:lnTo>
                <a:lnTo>
                  <a:pt x="1521073" y="996932"/>
                </a:lnTo>
                <a:lnTo>
                  <a:pt x="1553003" y="975407"/>
                </a:lnTo>
                <a:lnTo>
                  <a:pt x="1574528" y="943477"/>
                </a:lnTo>
                <a:lnTo>
                  <a:pt x="1582419" y="904367"/>
                </a:lnTo>
                <a:lnTo>
                  <a:pt x="1582419" y="100457"/>
                </a:lnTo>
                <a:lnTo>
                  <a:pt x="1574528" y="61346"/>
                </a:lnTo>
                <a:lnTo>
                  <a:pt x="1553003" y="29416"/>
                </a:lnTo>
                <a:lnTo>
                  <a:pt x="1521073" y="7891"/>
                </a:lnTo>
                <a:lnTo>
                  <a:pt x="1481963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11190" y="2614041"/>
            <a:ext cx="1582420" cy="1005205"/>
          </a:xfrm>
          <a:custGeom>
            <a:avLst/>
            <a:gdLst/>
            <a:ahLst/>
            <a:cxnLst/>
            <a:rect l="l" t="t" r="r" b="b"/>
            <a:pathLst>
              <a:path w="1582420" h="1005204">
                <a:moveTo>
                  <a:pt x="0" y="100457"/>
                </a:moveTo>
                <a:lnTo>
                  <a:pt x="7891" y="61346"/>
                </a:lnTo>
                <a:lnTo>
                  <a:pt x="29416" y="29416"/>
                </a:lnTo>
                <a:lnTo>
                  <a:pt x="61346" y="7891"/>
                </a:lnTo>
                <a:lnTo>
                  <a:pt x="100457" y="0"/>
                </a:lnTo>
                <a:lnTo>
                  <a:pt x="1481963" y="0"/>
                </a:lnTo>
                <a:lnTo>
                  <a:pt x="1521073" y="7891"/>
                </a:lnTo>
                <a:lnTo>
                  <a:pt x="1553003" y="29416"/>
                </a:lnTo>
                <a:lnTo>
                  <a:pt x="1574528" y="61346"/>
                </a:lnTo>
                <a:lnTo>
                  <a:pt x="1582419" y="100457"/>
                </a:lnTo>
                <a:lnTo>
                  <a:pt x="1582419" y="904367"/>
                </a:lnTo>
                <a:lnTo>
                  <a:pt x="1574528" y="943477"/>
                </a:lnTo>
                <a:lnTo>
                  <a:pt x="1553003" y="975407"/>
                </a:lnTo>
                <a:lnTo>
                  <a:pt x="1521073" y="996932"/>
                </a:lnTo>
                <a:lnTo>
                  <a:pt x="1481963" y="1004824"/>
                </a:lnTo>
                <a:lnTo>
                  <a:pt x="100457" y="1004824"/>
                </a:lnTo>
                <a:lnTo>
                  <a:pt x="61346" y="996932"/>
                </a:lnTo>
                <a:lnTo>
                  <a:pt x="29416" y="975407"/>
                </a:lnTo>
                <a:lnTo>
                  <a:pt x="7891" y="943477"/>
                </a:lnTo>
                <a:lnTo>
                  <a:pt x="0" y="904367"/>
                </a:lnTo>
                <a:lnTo>
                  <a:pt x="0" y="100457"/>
                </a:lnTo>
                <a:close/>
              </a:path>
            </a:pathLst>
          </a:custGeom>
          <a:ln w="25400">
            <a:solidFill>
              <a:srgbClr val="368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408803" y="2920745"/>
            <a:ext cx="11887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235466"/>
                </a:solidFill>
                <a:latin typeface="Calibri"/>
                <a:cs typeface="Calibri"/>
              </a:rPr>
              <a:t>Intangibles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11476" y="5220715"/>
            <a:ext cx="2305050" cy="1447165"/>
          </a:xfrm>
          <a:custGeom>
            <a:avLst/>
            <a:gdLst/>
            <a:ahLst/>
            <a:cxnLst/>
            <a:rect l="l" t="t" r="r" b="b"/>
            <a:pathLst>
              <a:path w="2305050" h="1447165">
                <a:moveTo>
                  <a:pt x="0" y="368617"/>
                </a:moveTo>
                <a:lnTo>
                  <a:pt x="5693" y="319186"/>
                </a:lnTo>
                <a:lnTo>
                  <a:pt x="21910" y="273809"/>
                </a:lnTo>
                <a:lnTo>
                  <a:pt x="47356" y="233781"/>
                </a:lnTo>
                <a:lnTo>
                  <a:pt x="80734" y="200396"/>
                </a:lnTo>
                <a:lnTo>
                  <a:pt x="120751" y="174947"/>
                </a:lnTo>
                <a:lnTo>
                  <a:pt x="166111" y="158728"/>
                </a:lnTo>
                <a:lnTo>
                  <a:pt x="215519" y="153034"/>
                </a:lnTo>
                <a:lnTo>
                  <a:pt x="1344549" y="153034"/>
                </a:lnTo>
                <a:lnTo>
                  <a:pt x="1633220" y="0"/>
                </a:lnTo>
                <a:lnTo>
                  <a:pt x="1920875" y="153034"/>
                </a:lnTo>
                <a:lnTo>
                  <a:pt x="2089403" y="153034"/>
                </a:lnTo>
                <a:lnTo>
                  <a:pt x="2138818" y="158728"/>
                </a:lnTo>
                <a:lnTo>
                  <a:pt x="2184196" y="174947"/>
                </a:lnTo>
                <a:lnTo>
                  <a:pt x="2224238" y="200396"/>
                </a:lnTo>
                <a:lnTo>
                  <a:pt x="2257643" y="233781"/>
                </a:lnTo>
                <a:lnTo>
                  <a:pt x="2283114" y="273809"/>
                </a:lnTo>
                <a:lnTo>
                  <a:pt x="2299349" y="319186"/>
                </a:lnTo>
                <a:lnTo>
                  <a:pt x="2305050" y="368617"/>
                </a:lnTo>
                <a:lnTo>
                  <a:pt x="2305050" y="692061"/>
                </a:lnTo>
                <a:lnTo>
                  <a:pt x="2305050" y="1231137"/>
                </a:lnTo>
                <a:lnTo>
                  <a:pt x="2299349" y="1280584"/>
                </a:lnTo>
                <a:lnTo>
                  <a:pt x="2283114" y="1325974"/>
                </a:lnTo>
                <a:lnTo>
                  <a:pt x="2257643" y="1366014"/>
                </a:lnTo>
                <a:lnTo>
                  <a:pt x="2224238" y="1399409"/>
                </a:lnTo>
                <a:lnTo>
                  <a:pt x="2184196" y="1424865"/>
                </a:lnTo>
                <a:lnTo>
                  <a:pt x="2138818" y="1441088"/>
                </a:lnTo>
                <a:lnTo>
                  <a:pt x="2089403" y="1446783"/>
                </a:lnTo>
                <a:lnTo>
                  <a:pt x="1920875" y="1446783"/>
                </a:lnTo>
                <a:lnTo>
                  <a:pt x="1344549" y="1446783"/>
                </a:lnTo>
                <a:lnTo>
                  <a:pt x="215519" y="1446783"/>
                </a:lnTo>
                <a:lnTo>
                  <a:pt x="166111" y="1441088"/>
                </a:lnTo>
                <a:lnTo>
                  <a:pt x="120751" y="1424865"/>
                </a:lnTo>
                <a:lnTo>
                  <a:pt x="80734" y="1399409"/>
                </a:lnTo>
                <a:lnTo>
                  <a:pt x="47356" y="1366014"/>
                </a:lnTo>
                <a:lnTo>
                  <a:pt x="21910" y="1325974"/>
                </a:lnTo>
                <a:lnTo>
                  <a:pt x="5693" y="1280584"/>
                </a:lnTo>
                <a:lnTo>
                  <a:pt x="0" y="1231137"/>
                </a:lnTo>
                <a:lnTo>
                  <a:pt x="0" y="692061"/>
                </a:lnTo>
                <a:lnTo>
                  <a:pt x="0" y="368604"/>
                </a:lnTo>
                <a:close/>
              </a:path>
            </a:pathLst>
          </a:custGeom>
          <a:ln w="28575">
            <a:solidFill>
              <a:srgbClr val="2354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553716" y="5458764"/>
            <a:ext cx="1876425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Guías </a:t>
            </a:r>
            <a:r>
              <a:rPr sz="1400" spc="-5" dirty="0">
                <a:latin typeface="Calibri"/>
                <a:cs typeface="Calibri"/>
              </a:rPr>
              <a:t>metodológicas,  unidades didácticas,  aplicaciones, aplicaciones  informáticas, software,  cursos,…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43726" y="3702558"/>
            <a:ext cx="2160905" cy="975994"/>
          </a:xfrm>
          <a:custGeom>
            <a:avLst/>
            <a:gdLst/>
            <a:ahLst/>
            <a:cxnLst/>
            <a:rect l="l" t="t" r="r" b="b"/>
            <a:pathLst>
              <a:path w="2160904" h="975995">
                <a:moveTo>
                  <a:pt x="0" y="294513"/>
                </a:moveTo>
                <a:lnTo>
                  <a:pt x="6941" y="251421"/>
                </a:lnTo>
                <a:lnTo>
                  <a:pt x="26269" y="214011"/>
                </a:lnTo>
                <a:lnTo>
                  <a:pt x="55741" y="184519"/>
                </a:lnTo>
                <a:lnTo>
                  <a:pt x="93114" y="165184"/>
                </a:lnTo>
                <a:lnTo>
                  <a:pt x="136144" y="158242"/>
                </a:lnTo>
                <a:lnTo>
                  <a:pt x="360045" y="158242"/>
                </a:lnTo>
                <a:lnTo>
                  <a:pt x="308482" y="0"/>
                </a:lnTo>
                <a:lnTo>
                  <a:pt x="900176" y="158242"/>
                </a:lnTo>
                <a:lnTo>
                  <a:pt x="2024252" y="158242"/>
                </a:lnTo>
                <a:lnTo>
                  <a:pt x="2067344" y="165184"/>
                </a:lnTo>
                <a:lnTo>
                  <a:pt x="2104754" y="184519"/>
                </a:lnTo>
                <a:lnTo>
                  <a:pt x="2134246" y="214011"/>
                </a:lnTo>
                <a:lnTo>
                  <a:pt x="2153581" y="251421"/>
                </a:lnTo>
                <a:lnTo>
                  <a:pt x="2160524" y="294513"/>
                </a:lnTo>
                <a:lnTo>
                  <a:pt x="2160524" y="498856"/>
                </a:lnTo>
                <a:lnTo>
                  <a:pt x="2160524" y="839597"/>
                </a:lnTo>
                <a:lnTo>
                  <a:pt x="2153581" y="882626"/>
                </a:lnTo>
                <a:lnTo>
                  <a:pt x="2134246" y="919999"/>
                </a:lnTo>
                <a:lnTo>
                  <a:pt x="2104754" y="949471"/>
                </a:lnTo>
                <a:lnTo>
                  <a:pt x="2067344" y="968799"/>
                </a:lnTo>
                <a:lnTo>
                  <a:pt x="2024252" y="975741"/>
                </a:lnTo>
                <a:lnTo>
                  <a:pt x="900176" y="975741"/>
                </a:lnTo>
                <a:lnTo>
                  <a:pt x="360045" y="975741"/>
                </a:lnTo>
                <a:lnTo>
                  <a:pt x="136144" y="975741"/>
                </a:lnTo>
                <a:lnTo>
                  <a:pt x="93114" y="968799"/>
                </a:lnTo>
                <a:lnTo>
                  <a:pt x="55741" y="949471"/>
                </a:lnTo>
                <a:lnTo>
                  <a:pt x="26269" y="919999"/>
                </a:lnTo>
                <a:lnTo>
                  <a:pt x="6941" y="882626"/>
                </a:lnTo>
                <a:lnTo>
                  <a:pt x="0" y="839597"/>
                </a:lnTo>
                <a:lnTo>
                  <a:pt x="0" y="498856"/>
                </a:lnTo>
                <a:lnTo>
                  <a:pt x="0" y="294513"/>
                </a:lnTo>
                <a:close/>
              </a:path>
            </a:pathLst>
          </a:custGeom>
          <a:ln w="28574">
            <a:solidFill>
              <a:srgbClr val="2354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563359" y="3922267"/>
            <a:ext cx="143002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Conocimientos,  habilidades, </a:t>
            </a:r>
            <a:r>
              <a:rPr sz="1400" dirty="0">
                <a:latin typeface="Calibri"/>
                <a:cs typeface="Calibri"/>
              </a:rPr>
              <a:t>logros,  </a:t>
            </a:r>
            <a:r>
              <a:rPr sz="1400" spc="-5" dirty="0">
                <a:latin typeface="Calibri"/>
                <a:cs typeface="Calibri"/>
              </a:rPr>
              <a:t>concienciación,…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3016" y="930021"/>
            <a:ext cx="7720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5" dirty="0">
                <a:solidFill>
                  <a:srgbClr val="001F5F"/>
                </a:solidFill>
                <a:latin typeface="Calibri"/>
                <a:cs typeface="Calibri"/>
              </a:rPr>
              <a:t>Asociaciones </a:t>
            </a:r>
            <a:r>
              <a:rPr sz="2800" b="0" spc="-20" dirty="0">
                <a:solidFill>
                  <a:srgbClr val="001F5F"/>
                </a:solidFill>
                <a:latin typeface="Calibri"/>
                <a:cs typeface="Calibri"/>
              </a:rPr>
              <a:t>Estratégicas </a:t>
            </a:r>
            <a:r>
              <a:rPr sz="2800" b="0" spc="-5" dirty="0">
                <a:solidFill>
                  <a:srgbClr val="001F5F"/>
                </a:solidFill>
                <a:latin typeface="Calibri"/>
                <a:cs typeface="Calibri"/>
              </a:rPr>
              <a:t>KA201/KA204.</a:t>
            </a:r>
            <a:r>
              <a:rPr sz="2800" b="0" spc="1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C00000"/>
                </a:solidFill>
                <a:latin typeface="Calibri"/>
                <a:cs typeface="Calibri"/>
              </a:rPr>
              <a:t>Presupuesto</a:t>
            </a:r>
            <a:endParaRPr sz="28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36637" y="1551050"/>
          <a:ext cx="6264275" cy="4769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8060"/>
                <a:gridCol w="2736215"/>
              </a:tblGrid>
              <a:tr h="44069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Concepto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Comentarios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Gestión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8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ejecución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8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Todos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los</a:t>
                      </a:r>
                      <a:r>
                        <a:rPr sz="1800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proyectos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3CC33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Reuniones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transnacionales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7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8108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3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Todos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los 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proyectos 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Opcional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spc="-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Costes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excepcionales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81089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3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Todos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los 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proyectos 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Opcional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Necesidades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especiales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3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Todos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los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proyectos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Opcional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marL="97790" marR="9588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transnacionales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de 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aprendizaje,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enseñanza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formación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81089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spc="-3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Todos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los 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proyectos 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Opcional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Productos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intelectuales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47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8425" marR="694690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Solo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en 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proyectos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de 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innovación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Opcional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57594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800" spc="-1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Eventos</a:t>
                      </a:r>
                      <a:r>
                        <a:rPr sz="1800" spc="-2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multiplicadores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0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7026782" y="2074926"/>
            <a:ext cx="1866900" cy="647700"/>
          </a:xfrm>
          <a:custGeom>
            <a:avLst/>
            <a:gdLst/>
            <a:ahLst/>
            <a:cxnLst/>
            <a:rect l="l" t="t" r="r" b="b"/>
            <a:pathLst>
              <a:path w="1866900" h="647700">
                <a:moveTo>
                  <a:pt x="1758442" y="0"/>
                </a:moveTo>
                <a:lnTo>
                  <a:pt x="532892" y="0"/>
                </a:lnTo>
                <a:lnTo>
                  <a:pt x="490896" y="8473"/>
                </a:lnTo>
                <a:lnTo>
                  <a:pt x="456580" y="31591"/>
                </a:lnTo>
                <a:lnTo>
                  <a:pt x="433433" y="65901"/>
                </a:lnTo>
                <a:lnTo>
                  <a:pt x="424942" y="107950"/>
                </a:lnTo>
                <a:lnTo>
                  <a:pt x="0" y="168401"/>
                </a:lnTo>
                <a:lnTo>
                  <a:pt x="424942" y="269875"/>
                </a:lnTo>
                <a:lnTo>
                  <a:pt x="424942" y="539623"/>
                </a:lnTo>
                <a:lnTo>
                  <a:pt x="433433" y="581691"/>
                </a:lnTo>
                <a:lnTo>
                  <a:pt x="456580" y="616045"/>
                </a:lnTo>
                <a:lnTo>
                  <a:pt x="490896" y="639206"/>
                </a:lnTo>
                <a:lnTo>
                  <a:pt x="532892" y="647700"/>
                </a:lnTo>
                <a:lnTo>
                  <a:pt x="1758442" y="647700"/>
                </a:lnTo>
                <a:lnTo>
                  <a:pt x="1800437" y="639206"/>
                </a:lnTo>
                <a:lnTo>
                  <a:pt x="1834753" y="616045"/>
                </a:lnTo>
                <a:lnTo>
                  <a:pt x="1857900" y="581691"/>
                </a:lnTo>
                <a:lnTo>
                  <a:pt x="1866392" y="539623"/>
                </a:lnTo>
                <a:lnTo>
                  <a:pt x="1866392" y="107950"/>
                </a:lnTo>
                <a:lnTo>
                  <a:pt x="1857900" y="65901"/>
                </a:lnTo>
                <a:lnTo>
                  <a:pt x="1834753" y="31591"/>
                </a:lnTo>
                <a:lnTo>
                  <a:pt x="1800437" y="8473"/>
                </a:lnTo>
                <a:lnTo>
                  <a:pt x="1758442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26782" y="2074926"/>
            <a:ext cx="1866900" cy="647700"/>
          </a:xfrm>
          <a:custGeom>
            <a:avLst/>
            <a:gdLst/>
            <a:ahLst/>
            <a:cxnLst/>
            <a:rect l="l" t="t" r="r" b="b"/>
            <a:pathLst>
              <a:path w="1866900" h="647700">
                <a:moveTo>
                  <a:pt x="424942" y="107950"/>
                </a:moveTo>
                <a:lnTo>
                  <a:pt x="433433" y="65901"/>
                </a:lnTo>
                <a:lnTo>
                  <a:pt x="456580" y="31591"/>
                </a:lnTo>
                <a:lnTo>
                  <a:pt x="490896" y="8473"/>
                </a:lnTo>
                <a:lnTo>
                  <a:pt x="532892" y="0"/>
                </a:lnTo>
                <a:lnTo>
                  <a:pt x="665226" y="0"/>
                </a:lnTo>
                <a:lnTo>
                  <a:pt x="1025525" y="0"/>
                </a:lnTo>
                <a:lnTo>
                  <a:pt x="1758442" y="0"/>
                </a:lnTo>
                <a:lnTo>
                  <a:pt x="1800437" y="8473"/>
                </a:lnTo>
                <a:lnTo>
                  <a:pt x="1834753" y="31591"/>
                </a:lnTo>
                <a:lnTo>
                  <a:pt x="1857900" y="65901"/>
                </a:lnTo>
                <a:lnTo>
                  <a:pt x="1866392" y="107950"/>
                </a:lnTo>
                <a:lnTo>
                  <a:pt x="1866392" y="269875"/>
                </a:lnTo>
                <a:lnTo>
                  <a:pt x="1866392" y="539623"/>
                </a:lnTo>
                <a:lnTo>
                  <a:pt x="1857900" y="581691"/>
                </a:lnTo>
                <a:lnTo>
                  <a:pt x="1834753" y="616045"/>
                </a:lnTo>
                <a:lnTo>
                  <a:pt x="1800437" y="639206"/>
                </a:lnTo>
                <a:lnTo>
                  <a:pt x="1758442" y="647700"/>
                </a:lnTo>
                <a:lnTo>
                  <a:pt x="1025525" y="647700"/>
                </a:lnTo>
                <a:lnTo>
                  <a:pt x="665226" y="647700"/>
                </a:lnTo>
                <a:lnTo>
                  <a:pt x="532892" y="647700"/>
                </a:lnTo>
                <a:lnTo>
                  <a:pt x="490896" y="639206"/>
                </a:lnTo>
                <a:lnTo>
                  <a:pt x="456580" y="616045"/>
                </a:lnTo>
                <a:lnTo>
                  <a:pt x="433433" y="581691"/>
                </a:lnTo>
                <a:lnTo>
                  <a:pt x="424942" y="539623"/>
                </a:lnTo>
                <a:lnTo>
                  <a:pt x="424942" y="269875"/>
                </a:lnTo>
                <a:lnTo>
                  <a:pt x="0" y="168401"/>
                </a:lnTo>
                <a:lnTo>
                  <a:pt x="424942" y="107950"/>
                </a:lnTo>
                <a:close/>
              </a:path>
            </a:pathLst>
          </a:custGeom>
          <a:ln w="9525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63357" y="2127580"/>
            <a:ext cx="10502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Presupuesto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básico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71979" y="1056132"/>
            <a:ext cx="5039995" cy="763905"/>
          </a:xfrm>
          <a:custGeom>
            <a:avLst/>
            <a:gdLst/>
            <a:ahLst/>
            <a:cxnLst/>
            <a:rect l="l" t="t" r="r" b="b"/>
            <a:pathLst>
              <a:path w="5039995" h="763905">
                <a:moveTo>
                  <a:pt x="4963668" y="0"/>
                </a:moveTo>
                <a:lnTo>
                  <a:pt x="76453" y="0"/>
                </a:lnTo>
                <a:lnTo>
                  <a:pt x="46720" y="6016"/>
                </a:lnTo>
                <a:lnTo>
                  <a:pt x="22415" y="22415"/>
                </a:lnTo>
                <a:lnTo>
                  <a:pt x="6016" y="46720"/>
                </a:lnTo>
                <a:lnTo>
                  <a:pt x="0" y="76453"/>
                </a:lnTo>
                <a:lnTo>
                  <a:pt x="0" y="687451"/>
                </a:lnTo>
                <a:lnTo>
                  <a:pt x="6016" y="717184"/>
                </a:lnTo>
                <a:lnTo>
                  <a:pt x="22415" y="741489"/>
                </a:lnTo>
                <a:lnTo>
                  <a:pt x="46720" y="757888"/>
                </a:lnTo>
                <a:lnTo>
                  <a:pt x="76453" y="763904"/>
                </a:lnTo>
                <a:lnTo>
                  <a:pt x="4963668" y="763904"/>
                </a:lnTo>
                <a:lnTo>
                  <a:pt x="4993382" y="757888"/>
                </a:lnTo>
                <a:lnTo>
                  <a:pt x="5017643" y="741489"/>
                </a:lnTo>
                <a:lnTo>
                  <a:pt x="5033998" y="717184"/>
                </a:lnTo>
                <a:lnTo>
                  <a:pt x="5039995" y="687451"/>
                </a:lnTo>
                <a:lnTo>
                  <a:pt x="5039995" y="76453"/>
                </a:lnTo>
                <a:lnTo>
                  <a:pt x="5033998" y="46720"/>
                </a:lnTo>
                <a:lnTo>
                  <a:pt x="5017643" y="22415"/>
                </a:lnTo>
                <a:lnTo>
                  <a:pt x="4993382" y="6016"/>
                </a:lnTo>
                <a:lnTo>
                  <a:pt x="4963668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1979" y="1056132"/>
            <a:ext cx="5039995" cy="763905"/>
          </a:xfrm>
          <a:custGeom>
            <a:avLst/>
            <a:gdLst/>
            <a:ahLst/>
            <a:cxnLst/>
            <a:rect l="l" t="t" r="r" b="b"/>
            <a:pathLst>
              <a:path w="5039995" h="763905">
                <a:moveTo>
                  <a:pt x="0" y="76453"/>
                </a:moveTo>
                <a:lnTo>
                  <a:pt x="6016" y="46720"/>
                </a:lnTo>
                <a:lnTo>
                  <a:pt x="22415" y="22415"/>
                </a:lnTo>
                <a:lnTo>
                  <a:pt x="46720" y="6016"/>
                </a:lnTo>
                <a:lnTo>
                  <a:pt x="76453" y="0"/>
                </a:lnTo>
                <a:lnTo>
                  <a:pt x="4963668" y="0"/>
                </a:lnTo>
                <a:lnTo>
                  <a:pt x="4993382" y="6016"/>
                </a:lnTo>
                <a:lnTo>
                  <a:pt x="5017643" y="22415"/>
                </a:lnTo>
                <a:lnTo>
                  <a:pt x="5033998" y="46720"/>
                </a:lnTo>
                <a:lnTo>
                  <a:pt x="5039995" y="76453"/>
                </a:lnTo>
                <a:lnTo>
                  <a:pt x="5039995" y="687451"/>
                </a:lnTo>
                <a:lnTo>
                  <a:pt x="5033998" y="717184"/>
                </a:lnTo>
                <a:lnTo>
                  <a:pt x="5017643" y="741489"/>
                </a:lnTo>
                <a:lnTo>
                  <a:pt x="4993382" y="757888"/>
                </a:lnTo>
                <a:lnTo>
                  <a:pt x="4963668" y="763904"/>
                </a:lnTo>
                <a:lnTo>
                  <a:pt x="76453" y="763904"/>
                </a:lnTo>
                <a:lnTo>
                  <a:pt x="46720" y="757888"/>
                </a:lnTo>
                <a:lnTo>
                  <a:pt x="22415" y="741489"/>
                </a:lnTo>
                <a:lnTo>
                  <a:pt x="6016" y="717184"/>
                </a:lnTo>
                <a:lnTo>
                  <a:pt x="0" y="687451"/>
                </a:lnTo>
                <a:lnTo>
                  <a:pt x="0" y="76453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77057" y="1170812"/>
            <a:ext cx="3030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KA2, </a:t>
            </a:r>
            <a:r>
              <a:rPr sz="2800" spc="-20" dirty="0"/>
              <a:t>claves </a:t>
            </a:r>
            <a:r>
              <a:rPr sz="2800" spc="-5" dirty="0"/>
              <a:t>del</a:t>
            </a:r>
            <a:r>
              <a:rPr sz="2800" spc="0" dirty="0"/>
              <a:t> </a:t>
            </a:r>
            <a:r>
              <a:rPr sz="2800" spc="-25" dirty="0"/>
              <a:t>éxito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2376042" y="1820036"/>
            <a:ext cx="504190" cy="572770"/>
          </a:xfrm>
          <a:custGeom>
            <a:avLst/>
            <a:gdLst/>
            <a:ahLst/>
            <a:cxnLst/>
            <a:rect l="l" t="t" r="r" b="b"/>
            <a:pathLst>
              <a:path w="504189" h="572769">
                <a:moveTo>
                  <a:pt x="0" y="0"/>
                </a:moveTo>
                <a:lnTo>
                  <a:pt x="0" y="572770"/>
                </a:lnTo>
                <a:lnTo>
                  <a:pt x="503936" y="572770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79979" y="2010917"/>
            <a:ext cx="5040630" cy="763905"/>
          </a:xfrm>
          <a:custGeom>
            <a:avLst/>
            <a:gdLst/>
            <a:ahLst/>
            <a:cxnLst/>
            <a:rect l="l" t="t" r="r" b="b"/>
            <a:pathLst>
              <a:path w="5040630" h="763905">
                <a:moveTo>
                  <a:pt x="4963668" y="0"/>
                </a:moveTo>
                <a:lnTo>
                  <a:pt x="76453" y="0"/>
                </a:lnTo>
                <a:lnTo>
                  <a:pt x="46720" y="6016"/>
                </a:lnTo>
                <a:lnTo>
                  <a:pt x="22415" y="22415"/>
                </a:lnTo>
                <a:lnTo>
                  <a:pt x="6016" y="46720"/>
                </a:lnTo>
                <a:lnTo>
                  <a:pt x="0" y="76454"/>
                </a:lnTo>
                <a:lnTo>
                  <a:pt x="0" y="687451"/>
                </a:lnTo>
                <a:lnTo>
                  <a:pt x="6016" y="717184"/>
                </a:lnTo>
                <a:lnTo>
                  <a:pt x="22415" y="741489"/>
                </a:lnTo>
                <a:lnTo>
                  <a:pt x="46720" y="757888"/>
                </a:lnTo>
                <a:lnTo>
                  <a:pt x="76453" y="763905"/>
                </a:lnTo>
                <a:lnTo>
                  <a:pt x="4963668" y="763905"/>
                </a:lnTo>
                <a:lnTo>
                  <a:pt x="4993401" y="757888"/>
                </a:lnTo>
                <a:lnTo>
                  <a:pt x="5017706" y="741489"/>
                </a:lnTo>
                <a:lnTo>
                  <a:pt x="5034105" y="717184"/>
                </a:lnTo>
                <a:lnTo>
                  <a:pt x="5040122" y="687451"/>
                </a:lnTo>
                <a:lnTo>
                  <a:pt x="5040122" y="76454"/>
                </a:lnTo>
                <a:lnTo>
                  <a:pt x="5034105" y="46720"/>
                </a:lnTo>
                <a:lnTo>
                  <a:pt x="5017706" y="22415"/>
                </a:lnTo>
                <a:lnTo>
                  <a:pt x="4993401" y="6016"/>
                </a:lnTo>
                <a:lnTo>
                  <a:pt x="4963668" y="0"/>
                </a:lnTo>
                <a:close/>
              </a:path>
            </a:pathLst>
          </a:custGeom>
          <a:solidFill>
            <a:srgbClr val="3680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6042" y="1820036"/>
            <a:ext cx="504190" cy="1527810"/>
          </a:xfrm>
          <a:custGeom>
            <a:avLst/>
            <a:gdLst/>
            <a:ahLst/>
            <a:cxnLst/>
            <a:rect l="l" t="t" r="r" b="b"/>
            <a:pathLst>
              <a:path w="504189" h="1527810">
                <a:moveTo>
                  <a:pt x="0" y="0"/>
                </a:moveTo>
                <a:lnTo>
                  <a:pt x="0" y="1527555"/>
                </a:lnTo>
                <a:lnTo>
                  <a:pt x="503936" y="1527555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79979" y="2965704"/>
            <a:ext cx="5040630" cy="763905"/>
          </a:xfrm>
          <a:custGeom>
            <a:avLst/>
            <a:gdLst/>
            <a:ahLst/>
            <a:cxnLst/>
            <a:rect l="l" t="t" r="r" b="b"/>
            <a:pathLst>
              <a:path w="5040630" h="763904">
                <a:moveTo>
                  <a:pt x="4963668" y="0"/>
                </a:moveTo>
                <a:lnTo>
                  <a:pt x="76453" y="0"/>
                </a:lnTo>
                <a:lnTo>
                  <a:pt x="46720" y="6016"/>
                </a:lnTo>
                <a:lnTo>
                  <a:pt x="22415" y="22415"/>
                </a:lnTo>
                <a:lnTo>
                  <a:pt x="6016" y="46720"/>
                </a:lnTo>
                <a:lnTo>
                  <a:pt x="0" y="76454"/>
                </a:lnTo>
                <a:lnTo>
                  <a:pt x="0" y="687451"/>
                </a:lnTo>
                <a:lnTo>
                  <a:pt x="6016" y="717184"/>
                </a:lnTo>
                <a:lnTo>
                  <a:pt x="22415" y="741489"/>
                </a:lnTo>
                <a:lnTo>
                  <a:pt x="46720" y="757888"/>
                </a:lnTo>
                <a:lnTo>
                  <a:pt x="76453" y="763905"/>
                </a:lnTo>
                <a:lnTo>
                  <a:pt x="4963668" y="763905"/>
                </a:lnTo>
                <a:lnTo>
                  <a:pt x="4993401" y="757888"/>
                </a:lnTo>
                <a:lnTo>
                  <a:pt x="5017706" y="741489"/>
                </a:lnTo>
                <a:lnTo>
                  <a:pt x="5034105" y="717184"/>
                </a:lnTo>
                <a:lnTo>
                  <a:pt x="5040122" y="687451"/>
                </a:lnTo>
                <a:lnTo>
                  <a:pt x="5040122" y="76454"/>
                </a:lnTo>
                <a:lnTo>
                  <a:pt x="5034105" y="46720"/>
                </a:lnTo>
                <a:lnTo>
                  <a:pt x="5017706" y="22415"/>
                </a:lnTo>
                <a:lnTo>
                  <a:pt x="4993401" y="6016"/>
                </a:lnTo>
                <a:lnTo>
                  <a:pt x="4963668" y="0"/>
                </a:lnTo>
                <a:close/>
              </a:path>
            </a:pathLst>
          </a:custGeom>
          <a:solidFill>
            <a:srgbClr val="3680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76042" y="1820036"/>
            <a:ext cx="504190" cy="2482850"/>
          </a:xfrm>
          <a:custGeom>
            <a:avLst/>
            <a:gdLst/>
            <a:ahLst/>
            <a:cxnLst/>
            <a:rect l="l" t="t" r="r" b="b"/>
            <a:pathLst>
              <a:path w="504189" h="2482850">
                <a:moveTo>
                  <a:pt x="0" y="0"/>
                </a:moveTo>
                <a:lnTo>
                  <a:pt x="0" y="2482342"/>
                </a:lnTo>
                <a:lnTo>
                  <a:pt x="503936" y="2482342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79979" y="3920490"/>
            <a:ext cx="5040630" cy="763905"/>
          </a:xfrm>
          <a:custGeom>
            <a:avLst/>
            <a:gdLst/>
            <a:ahLst/>
            <a:cxnLst/>
            <a:rect l="l" t="t" r="r" b="b"/>
            <a:pathLst>
              <a:path w="5040630" h="763904">
                <a:moveTo>
                  <a:pt x="4963668" y="0"/>
                </a:moveTo>
                <a:lnTo>
                  <a:pt x="76453" y="0"/>
                </a:lnTo>
                <a:lnTo>
                  <a:pt x="46720" y="6016"/>
                </a:lnTo>
                <a:lnTo>
                  <a:pt x="22415" y="22415"/>
                </a:lnTo>
                <a:lnTo>
                  <a:pt x="6016" y="46720"/>
                </a:lnTo>
                <a:lnTo>
                  <a:pt x="0" y="76454"/>
                </a:lnTo>
                <a:lnTo>
                  <a:pt x="0" y="687451"/>
                </a:lnTo>
                <a:lnTo>
                  <a:pt x="6016" y="717184"/>
                </a:lnTo>
                <a:lnTo>
                  <a:pt x="22415" y="741489"/>
                </a:lnTo>
                <a:lnTo>
                  <a:pt x="46720" y="757888"/>
                </a:lnTo>
                <a:lnTo>
                  <a:pt x="76453" y="763905"/>
                </a:lnTo>
                <a:lnTo>
                  <a:pt x="4963668" y="763905"/>
                </a:lnTo>
                <a:lnTo>
                  <a:pt x="4993401" y="757888"/>
                </a:lnTo>
                <a:lnTo>
                  <a:pt x="5017706" y="741489"/>
                </a:lnTo>
                <a:lnTo>
                  <a:pt x="5034105" y="717184"/>
                </a:lnTo>
                <a:lnTo>
                  <a:pt x="5040122" y="687451"/>
                </a:lnTo>
                <a:lnTo>
                  <a:pt x="5040122" y="76454"/>
                </a:lnTo>
                <a:lnTo>
                  <a:pt x="5034105" y="46720"/>
                </a:lnTo>
                <a:lnTo>
                  <a:pt x="5017706" y="22415"/>
                </a:lnTo>
                <a:lnTo>
                  <a:pt x="4993401" y="6016"/>
                </a:lnTo>
                <a:lnTo>
                  <a:pt x="4963668" y="0"/>
                </a:lnTo>
                <a:close/>
              </a:path>
            </a:pathLst>
          </a:custGeom>
          <a:solidFill>
            <a:srgbClr val="3680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76042" y="1820036"/>
            <a:ext cx="504190" cy="3437254"/>
          </a:xfrm>
          <a:custGeom>
            <a:avLst/>
            <a:gdLst/>
            <a:ahLst/>
            <a:cxnLst/>
            <a:rect l="l" t="t" r="r" b="b"/>
            <a:pathLst>
              <a:path w="504189" h="3437254">
                <a:moveTo>
                  <a:pt x="0" y="0"/>
                </a:moveTo>
                <a:lnTo>
                  <a:pt x="0" y="3437128"/>
                </a:lnTo>
                <a:lnTo>
                  <a:pt x="503936" y="3437128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9979" y="4875276"/>
            <a:ext cx="5040630" cy="763905"/>
          </a:xfrm>
          <a:custGeom>
            <a:avLst/>
            <a:gdLst/>
            <a:ahLst/>
            <a:cxnLst/>
            <a:rect l="l" t="t" r="r" b="b"/>
            <a:pathLst>
              <a:path w="5040630" h="763904">
                <a:moveTo>
                  <a:pt x="4963668" y="0"/>
                </a:moveTo>
                <a:lnTo>
                  <a:pt x="76453" y="0"/>
                </a:lnTo>
                <a:lnTo>
                  <a:pt x="46720" y="6016"/>
                </a:lnTo>
                <a:lnTo>
                  <a:pt x="22415" y="22415"/>
                </a:lnTo>
                <a:lnTo>
                  <a:pt x="6016" y="46720"/>
                </a:lnTo>
                <a:lnTo>
                  <a:pt x="0" y="76454"/>
                </a:lnTo>
                <a:lnTo>
                  <a:pt x="0" y="687451"/>
                </a:lnTo>
                <a:lnTo>
                  <a:pt x="6016" y="717198"/>
                </a:lnTo>
                <a:lnTo>
                  <a:pt x="22415" y="741483"/>
                </a:lnTo>
                <a:lnTo>
                  <a:pt x="46720" y="757852"/>
                </a:lnTo>
                <a:lnTo>
                  <a:pt x="76453" y="763854"/>
                </a:lnTo>
                <a:lnTo>
                  <a:pt x="4963668" y="763854"/>
                </a:lnTo>
                <a:lnTo>
                  <a:pt x="4993401" y="757852"/>
                </a:lnTo>
                <a:lnTo>
                  <a:pt x="5017706" y="741483"/>
                </a:lnTo>
                <a:lnTo>
                  <a:pt x="5034105" y="717198"/>
                </a:lnTo>
                <a:lnTo>
                  <a:pt x="5040122" y="687451"/>
                </a:lnTo>
                <a:lnTo>
                  <a:pt x="5040122" y="76454"/>
                </a:lnTo>
                <a:lnTo>
                  <a:pt x="5034105" y="46720"/>
                </a:lnTo>
                <a:lnTo>
                  <a:pt x="5017706" y="22415"/>
                </a:lnTo>
                <a:lnTo>
                  <a:pt x="4993401" y="6016"/>
                </a:lnTo>
                <a:lnTo>
                  <a:pt x="4963668" y="0"/>
                </a:lnTo>
                <a:close/>
              </a:path>
            </a:pathLst>
          </a:custGeom>
          <a:solidFill>
            <a:srgbClr val="3680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76042" y="1820036"/>
            <a:ext cx="504190" cy="4392295"/>
          </a:xfrm>
          <a:custGeom>
            <a:avLst/>
            <a:gdLst/>
            <a:ahLst/>
            <a:cxnLst/>
            <a:rect l="l" t="t" r="r" b="b"/>
            <a:pathLst>
              <a:path w="504189" h="4392295">
                <a:moveTo>
                  <a:pt x="0" y="0"/>
                </a:moveTo>
                <a:lnTo>
                  <a:pt x="0" y="4391964"/>
                </a:lnTo>
                <a:lnTo>
                  <a:pt x="503936" y="4391964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79979" y="5830087"/>
            <a:ext cx="5040630" cy="763905"/>
          </a:xfrm>
          <a:custGeom>
            <a:avLst/>
            <a:gdLst/>
            <a:ahLst/>
            <a:cxnLst/>
            <a:rect l="l" t="t" r="r" b="b"/>
            <a:pathLst>
              <a:path w="5040630" h="763904">
                <a:moveTo>
                  <a:pt x="4963668" y="0"/>
                </a:moveTo>
                <a:lnTo>
                  <a:pt x="76453" y="0"/>
                </a:lnTo>
                <a:lnTo>
                  <a:pt x="46720" y="6003"/>
                </a:lnTo>
                <a:lnTo>
                  <a:pt x="22415" y="22374"/>
                </a:lnTo>
                <a:lnTo>
                  <a:pt x="6016" y="46655"/>
                </a:lnTo>
                <a:lnTo>
                  <a:pt x="0" y="76390"/>
                </a:lnTo>
                <a:lnTo>
                  <a:pt x="0" y="687450"/>
                </a:lnTo>
                <a:lnTo>
                  <a:pt x="6016" y="717183"/>
                </a:lnTo>
                <a:lnTo>
                  <a:pt x="22415" y="741460"/>
                </a:lnTo>
                <a:lnTo>
                  <a:pt x="46720" y="757827"/>
                </a:lnTo>
                <a:lnTo>
                  <a:pt x="76453" y="763828"/>
                </a:lnTo>
                <a:lnTo>
                  <a:pt x="4963668" y="763828"/>
                </a:lnTo>
                <a:lnTo>
                  <a:pt x="4993401" y="757827"/>
                </a:lnTo>
                <a:lnTo>
                  <a:pt x="5017706" y="741460"/>
                </a:lnTo>
                <a:lnTo>
                  <a:pt x="5034105" y="717183"/>
                </a:lnTo>
                <a:lnTo>
                  <a:pt x="5040122" y="687450"/>
                </a:lnTo>
                <a:lnTo>
                  <a:pt x="5040122" y="76390"/>
                </a:lnTo>
                <a:lnTo>
                  <a:pt x="5034105" y="46655"/>
                </a:lnTo>
                <a:lnTo>
                  <a:pt x="5017706" y="22374"/>
                </a:lnTo>
                <a:lnTo>
                  <a:pt x="4993401" y="6003"/>
                </a:lnTo>
                <a:lnTo>
                  <a:pt x="4963668" y="0"/>
                </a:lnTo>
                <a:close/>
              </a:path>
            </a:pathLst>
          </a:custGeom>
          <a:solidFill>
            <a:srgbClr val="3680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928366" y="2196845"/>
            <a:ext cx="4816475" cy="4291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experimentación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incluye al público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objetivo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Implicación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todos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los socios en cada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Implicación de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agentes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económicos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1096010">
              <a:lnSpc>
                <a:spcPts val="2210"/>
              </a:lnSpc>
              <a:spcBef>
                <a:spcPts val="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Adaptados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 las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necesidades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retos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contextuales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5080">
              <a:lnSpc>
                <a:spcPts val="2210"/>
              </a:lnSpc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Abordan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problemas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nacionales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contexto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europeo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4212" y="6434137"/>
            <a:ext cx="1800225" cy="307975"/>
          </a:xfrm>
          <a:prstGeom prst="rect">
            <a:avLst/>
          </a:prstGeom>
          <a:ln w="9525">
            <a:solidFill>
              <a:srgbClr val="235466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0"/>
              </a:spcBef>
            </a:pPr>
            <a:r>
              <a:rPr sz="1400" spc="-10" dirty="0">
                <a:solidFill>
                  <a:srgbClr val="000066"/>
                </a:solidFill>
                <a:latin typeface="Calibri"/>
                <a:cs typeface="Calibri"/>
              </a:rPr>
              <a:t>Fuente: </a:t>
            </a:r>
            <a:r>
              <a:rPr sz="1400" spc="-5" dirty="0">
                <a:solidFill>
                  <a:srgbClr val="000066"/>
                </a:solidFill>
                <a:latin typeface="Calibri"/>
                <a:cs typeface="Calibri"/>
              </a:rPr>
              <a:t>Pluricité</a:t>
            </a:r>
            <a:r>
              <a:rPr sz="1400" spc="5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0066"/>
                </a:solidFill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00401" y="2274823"/>
            <a:ext cx="4675124" cy="309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27826" y="1412875"/>
            <a:ext cx="2736850" cy="1319530"/>
          </a:xfrm>
          <a:custGeom>
            <a:avLst/>
            <a:gdLst/>
            <a:ahLst/>
            <a:cxnLst/>
            <a:rect l="l" t="t" r="r" b="b"/>
            <a:pathLst>
              <a:path w="2736850" h="1319530">
                <a:moveTo>
                  <a:pt x="1140332" y="1224026"/>
                </a:moveTo>
                <a:lnTo>
                  <a:pt x="456056" y="1224026"/>
                </a:lnTo>
                <a:lnTo>
                  <a:pt x="433324" y="1319149"/>
                </a:lnTo>
                <a:lnTo>
                  <a:pt x="1140332" y="1224026"/>
                </a:lnTo>
                <a:close/>
              </a:path>
              <a:path w="2736850" h="1319530">
                <a:moveTo>
                  <a:pt x="2532760" y="0"/>
                </a:moveTo>
                <a:lnTo>
                  <a:pt x="203962" y="0"/>
                </a:lnTo>
                <a:lnTo>
                  <a:pt x="157194" y="5386"/>
                </a:lnTo>
                <a:lnTo>
                  <a:pt x="114262" y="20730"/>
                </a:lnTo>
                <a:lnTo>
                  <a:pt x="76392" y="44806"/>
                </a:lnTo>
                <a:lnTo>
                  <a:pt x="44806" y="76392"/>
                </a:lnTo>
                <a:lnTo>
                  <a:pt x="20730" y="114262"/>
                </a:lnTo>
                <a:lnTo>
                  <a:pt x="5386" y="157194"/>
                </a:lnTo>
                <a:lnTo>
                  <a:pt x="0" y="203962"/>
                </a:lnTo>
                <a:lnTo>
                  <a:pt x="0" y="1019937"/>
                </a:lnTo>
                <a:lnTo>
                  <a:pt x="5386" y="1066711"/>
                </a:lnTo>
                <a:lnTo>
                  <a:pt x="20730" y="1109661"/>
                </a:lnTo>
                <a:lnTo>
                  <a:pt x="44806" y="1147556"/>
                </a:lnTo>
                <a:lnTo>
                  <a:pt x="76392" y="1179169"/>
                </a:lnTo>
                <a:lnTo>
                  <a:pt x="114262" y="1203270"/>
                </a:lnTo>
                <a:lnTo>
                  <a:pt x="157194" y="1218632"/>
                </a:lnTo>
                <a:lnTo>
                  <a:pt x="203962" y="1224026"/>
                </a:lnTo>
                <a:lnTo>
                  <a:pt x="2532760" y="1224026"/>
                </a:lnTo>
                <a:lnTo>
                  <a:pt x="2579535" y="1218632"/>
                </a:lnTo>
                <a:lnTo>
                  <a:pt x="2622485" y="1203270"/>
                </a:lnTo>
                <a:lnTo>
                  <a:pt x="2660380" y="1179169"/>
                </a:lnTo>
                <a:lnTo>
                  <a:pt x="2691993" y="1147556"/>
                </a:lnTo>
                <a:lnTo>
                  <a:pt x="2716094" y="1109661"/>
                </a:lnTo>
                <a:lnTo>
                  <a:pt x="2731456" y="1066711"/>
                </a:lnTo>
                <a:lnTo>
                  <a:pt x="2736850" y="1019937"/>
                </a:lnTo>
                <a:lnTo>
                  <a:pt x="2736850" y="203962"/>
                </a:lnTo>
                <a:lnTo>
                  <a:pt x="2731456" y="157194"/>
                </a:lnTo>
                <a:lnTo>
                  <a:pt x="2716094" y="114262"/>
                </a:lnTo>
                <a:lnTo>
                  <a:pt x="2691993" y="76392"/>
                </a:lnTo>
                <a:lnTo>
                  <a:pt x="2660380" y="44806"/>
                </a:lnTo>
                <a:lnTo>
                  <a:pt x="2622485" y="20730"/>
                </a:lnTo>
                <a:lnTo>
                  <a:pt x="2579535" y="5386"/>
                </a:lnTo>
                <a:lnTo>
                  <a:pt x="2532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67398" y="1456103"/>
            <a:ext cx="225615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9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Objetivos realistas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relevantes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Análisis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necesidades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Innovadores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Valor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añadido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europeo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0425" y="4439411"/>
            <a:ext cx="3024505" cy="1366520"/>
          </a:xfrm>
          <a:custGeom>
            <a:avLst/>
            <a:gdLst/>
            <a:ahLst/>
            <a:cxnLst/>
            <a:rect l="l" t="t" r="r" b="b"/>
            <a:pathLst>
              <a:path w="3024504" h="1366520">
                <a:moveTo>
                  <a:pt x="2820161" y="142112"/>
                </a:moveTo>
                <a:lnTo>
                  <a:pt x="203962" y="142112"/>
                </a:lnTo>
                <a:lnTo>
                  <a:pt x="157194" y="147499"/>
                </a:lnTo>
                <a:lnTo>
                  <a:pt x="114262" y="162843"/>
                </a:lnTo>
                <a:lnTo>
                  <a:pt x="76392" y="186919"/>
                </a:lnTo>
                <a:lnTo>
                  <a:pt x="44806" y="218505"/>
                </a:lnTo>
                <a:lnTo>
                  <a:pt x="20730" y="256375"/>
                </a:lnTo>
                <a:lnTo>
                  <a:pt x="5386" y="299307"/>
                </a:lnTo>
                <a:lnTo>
                  <a:pt x="0" y="346075"/>
                </a:lnTo>
                <a:lnTo>
                  <a:pt x="0" y="1162075"/>
                </a:lnTo>
                <a:lnTo>
                  <a:pt x="5386" y="1208849"/>
                </a:lnTo>
                <a:lnTo>
                  <a:pt x="20730" y="1251787"/>
                </a:lnTo>
                <a:lnTo>
                  <a:pt x="44806" y="1289665"/>
                </a:lnTo>
                <a:lnTo>
                  <a:pt x="76392" y="1321257"/>
                </a:lnTo>
                <a:lnTo>
                  <a:pt x="114262" y="1345339"/>
                </a:lnTo>
                <a:lnTo>
                  <a:pt x="157194" y="1360687"/>
                </a:lnTo>
                <a:lnTo>
                  <a:pt x="203962" y="1366075"/>
                </a:lnTo>
                <a:lnTo>
                  <a:pt x="2820161" y="1366075"/>
                </a:lnTo>
                <a:lnTo>
                  <a:pt x="2866936" y="1360687"/>
                </a:lnTo>
                <a:lnTo>
                  <a:pt x="2909886" y="1345339"/>
                </a:lnTo>
                <a:lnTo>
                  <a:pt x="2947781" y="1321257"/>
                </a:lnTo>
                <a:lnTo>
                  <a:pt x="2979394" y="1289665"/>
                </a:lnTo>
                <a:lnTo>
                  <a:pt x="3003495" y="1251787"/>
                </a:lnTo>
                <a:lnTo>
                  <a:pt x="3018857" y="1208849"/>
                </a:lnTo>
                <a:lnTo>
                  <a:pt x="3024251" y="1162075"/>
                </a:lnTo>
                <a:lnTo>
                  <a:pt x="3024251" y="346075"/>
                </a:lnTo>
                <a:lnTo>
                  <a:pt x="3018857" y="299307"/>
                </a:lnTo>
                <a:lnTo>
                  <a:pt x="3003495" y="256375"/>
                </a:lnTo>
                <a:lnTo>
                  <a:pt x="2979394" y="218505"/>
                </a:lnTo>
                <a:lnTo>
                  <a:pt x="2947781" y="186919"/>
                </a:lnTo>
                <a:lnTo>
                  <a:pt x="2909886" y="162843"/>
                </a:lnTo>
                <a:lnTo>
                  <a:pt x="2866936" y="147499"/>
                </a:lnTo>
                <a:lnTo>
                  <a:pt x="2820161" y="142112"/>
                </a:lnTo>
                <a:close/>
              </a:path>
              <a:path w="3024504" h="1366520">
                <a:moveTo>
                  <a:pt x="464692" y="0"/>
                </a:moveTo>
                <a:lnTo>
                  <a:pt x="504063" y="142112"/>
                </a:lnTo>
                <a:lnTo>
                  <a:pt x="1260094" y="142112"/>
                </a:lnTo>
                <a:lnTo>
                  <a:pt x="464692" y="0"/>
                </a:lnTo>
                <a:close/>
              </a:path>
            </a:pathLst>
          </a:custGeom>
          <a:solidFill>
            <a:srgbClr val="CA3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79997" y="4625187"/>
            <a:ext cx="252349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9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Calidad en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trabajo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Coherencia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objetivos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actividades  Metodología de calidad  Adecuación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coste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beneficio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5650" y="4347464"/>
            <a:ext cx="3024505" cy="1313815"/>
          </a:xfrm>
          <a:custGeom>
            <a:avLst/>
            <a:gdLst/>
            <a:ahLst/>
            <a:cxnLst/>
            <a:rect l="l" t="t" r="r" b="b"/>
            <a:pathLst>
              <a:path w="3024504" h="1313814">
                <a:moveTo>
                  <a:pt x="2820416" y="91186"/>
                </a:moveTo>
                <a:lnTo>
                  <a:pt x="203733" y="91186"/>
                </a:lnTo>
                <a:lnTo>
                  <a:pt x="157018" y="96565"/>
                </a:lnTo>
                <a:lnTo>
                  <a:pt x="114135" y="111888"/>
                </a:lnTo>
                <a:lnTo>
                  <a:pt x="76307" y="135932"/>
                </a:lnTo>
                <a:lnTo>
                  <a:pt x="44756" y="167477"/>
                </a:lnTo>
                <a:lnTo>
                  <a:pt x="20707" y="205300"/>
                </a:lnTo>
                <a:lnTo>
                  <a:pt x="5380" y="248180"/>
                </a:lnTo>
                <a:lnTo>
                  <a:pt x="0" y="294894"/>
                </a:lnTo>
                <a:lnTo>
                  <a:pt x="0" y="1109853"/>
                </a:lnTo>
                <a:lnTo>
                  <a:pt x="5380" y="1156566"/>
                </a:lnTo>
                <a:lnTo>
                  <a:pt x="20707" y="1199446"/>
                </a:lnTo>
                <a:lnTo>
                  <a:pt x="44756" y="1237269"/>
                </a:lnTo>
                <a:lnTo>
                  <a:pt x="76307" y="1268814"/>
                </a:lnTo>
                <a:lnTo>
                  <a:pt x="114135" y="1292858"/>
                </a:lnTo>
                <a:lnTo>
                  <a:pt x="157018" y="1308181"/>
                </a:lnTo>
                <a:lnTo>
                  <a:pt x="203733" y="1313561"/>
                </a:lnTo>
                <a:lnTo>
                  <a:pt x="2820416" y="1313561"/>
                </a:lnTo>
                <a:lnTo>
                  <a:pt x="2867136" y="1308181"/>
                </a:lnTo>
                <a:lnTo>
                  <a:pt x="2910034" y="1292858"/>
                </a:lnTo>
                <a:lnTo>
                  <a:pt x="2947882" y="1268814"/>
                </a:lnTo>
                <a:lnTo>
                  <a:pt x="2979454" y="1237269"/>
                </a:lnTo>
                <a:lnTo>
                  <a:pt x="3003523" y="1199446"/>
                </a:lnTo>
                <a:lnTo>
                  <a:pt x="3018864" y="1156566"/>
                </a:lnTo>
                <a:lnTo>
                  <a:pt x="3024251" y="1109853"/>
                </a:lnTo>
                <a:lnTo>
                  <a:pt x="3024251" y="294894"/>
                </a:lnTo>
                <a:lnTo>
                  <a:pt x="3018864" y="248180"/>
                </a:lnTo>
                <a:lnTo>
                  <a:pt x="3003523" y="205300"/>
                </a:lnTo>
                <a:lnTo>
                  <a:pt x="2979454" y="167477"/>
                </a:lnTo>
                <a:lnTo>
                  <a:pt x="2947882" y="135932"/>
                </a:lnTo>
                <a:lnTo>
                  <a:pt x="2910034" y="111888"/>
                </a:lnTo>
                <a:lnTo>
                  <a:pt x="2867136" y="96565"/>
                </a:lnTo>
                <a:lnTo>
                  <a:pt x="2820416" y="91186"/>
                </a:lnTo>
                <a:close/>
              </a:path>
              <a:path w="3024504" h="1313814">
                <a:moveTo>
                  <a:pt x="2496312" y="0"/>
                </a:moveTo>
                <a:lnTo>
                  <a:pt x="1764157" y="91186"/>
                </a:lnTo>
                <a:lnTo>
                  <a:pt x="2520188" y="91186"/>
                </a:lnTo>
                <a:lnTo>
                  <a:pt x="2496312" y="0"/>
                </a:lnTo>
                <a:close/>
              </a:path>
            </a:pathLst>
          </a:custGeom>
          <a:solidFill>
            <a:srgbClr val="BD7A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94080" y="4482427"/>
            <a:ext cx="2556510" cy="10318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Competencias de cada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socio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Distribución 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tareas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79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Métodos de coordinación eficaces  Métodos de comunicación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eficaces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1187" y="1374775"/>
            <a:ext cx="3313429" cy="1451610"/>
          </a:xfrm>
          <a:custGeom>
            <a:avLst/>
            <a:gdLst/>
            <a:ahLst/>
            <a:cxnLst/>
            <a:rect l="l" t="t" r="r" b="b"/>
            <a:pathLst>
              <a:path w="3313429" h="1451610">
                <a:moveTo>
                  <a:pt x="2760916" y="1333500"/>
                </a:moveTo>
                <a:lnTo>
                  <a:pt x="1932622" y="1333500"/>
                </a:lnTo>
                <a:lnTo>
                  <a:pt x="2760154" y="1451483"/>
                </a:lnTo>
                <a:lnTo>
                  <a:pt x="2760916" y="1333500"/>
                </a:lnTo>
                <a:close/>
              </a:path>
              <a:path w="3313429" h="1451610">
                <a:moveTo>
                  <a:pt x="3090862" y="0"/>
                </a:moveTo>
                <a:lnTo>
                  <a:pt x="222250" y="0"/>
                </a:lnTo>
                <a:lnTo>
                  <a:pt x="177458" y="4517"/>
                </a:lnTo>
                <a:lnTo>
                  <a:pt x="135740" y="17474"/>
                </a:lnTo>
                <a:lnTo>
                  <a:pt x="97987" y="37973"/>
                </a:lnTo>
                <a:lnTo>
                  <a:pt x="65095" y="65119"/>
                </a:lnTo>
                <a:lnTo>
                  <a:pt x="37956" y="98015"/>
                </a:lnTo>
                <a:lnTo>
                  <a:pt x="17465" y="135766"/>
                </a:lnTo>
                <a:lnTo>
                  <a:pt x="4515" y="177477"/>
                </a:lnTo>
                <a:lnTo>
                  <a:pt x="0" y="222250"/>
                </a:lnTo>
                <a:lnTo>
                  <a:pt x="0" y="1111250"/>
                </a:lnTo>
                <a:lnTo>
                  <a:pt x="4515" y="1156022"/>
                </a:lnTo>
                <a:lnTo>
                  <a:pt x="17465" y="1197733"/>
                </a:lnTo>
                <a:lnTo>
                  <a:pt x="37956" y="1235484"/>
                </a:lnTo>
                <a:lnTo>
                  <a:pt x="65095" y="1268380"/>
                </a:lnTo>
                <a:lnTo>
                  <a:pt x="97987" y="1295526"/>
                </a:lnTo>
                <a:lnTo>
                  <a:pt x="135740" y="1316025"/>
                </a:lnTo>
                <a:lnTo>
                  <a:pt x="177458" y="1328982"/>
                </a:lnTo>
                <a:lnTo>
                  <a:pt x="222250" y="1333500"/>
                </a:lnTo>
                <a:lnTo>
                  <a:pt x="3090862" y="1333500"/>
                </a:lnTo>
                <a:lnTo>
                  <a:pt x="3135635" y="1328982"/>
                </a:lnTo>
                <a:lnTo>
                  <a:pt x="3177345" y="1316025"/>
                </a:lnTo>
                <a:lnTo>
                  <a:pt x="3215096" y="1295526"/>
                </a:lnTo>
                <a:lnTo>
                  <a:pt x="3247993" y="1268380"/>
                </a:lnTo>
                <a:lnTo>
                  <a:pt x="3275139" y="1235484"/>
                </a:lnTo>
                <a:lnTo>
                  <a:pt x="3295638" y="1197733"/>
                </a:lnTo>
                <a:lnTo>
                  <a:pt x="3308594" y="1156022"/>
                </a:lnTo>
                <a:lnTo>
                  <a:pt x="3313112" y="1111250"/>
                </a:lnTo>
                <a:lnTo>
                  <a:pt x="3313112" y="222250"/>
                </a:lnTo>
                <a:lnTo>
                  <a:pt x="3308594" y="177477"/>
                </a:lnTo>
                <a:lnTo>
                  <a:pt x="3295638" y="135766"/>
                </a:lnTo>
                <a:lnTo>
                  <a:pt x="3275139" y="98015"/>
                </a:lnTo>
                <a:lnTo>
                  <a:pt x="3247993" y="65119"/>
                </a:lnTo>
                <a:lnTo>
                  <a:pt x="3215096" y="37973"/>
                </a:lnTo>
                <a:lnTo>
                  <a:pt x="3177345" y="17474"/>
                </a:lnTo>
                <a:lnTo>
                  <a:pt x="3135635" y="4517"/>
                </a:lnTo>
                <a:lnTo>
                  <a:pt x="3090862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55091" y="1423517"/>
            <a:ext cx="2897505" cy="12833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Plan de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evaluación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1790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Impacto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en participantes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organización  Impacto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nivel local, regional, nacional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difusión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resultados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9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Plan de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sostenibilidad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71775" y="5856287"/>
            <a:ext cx="3615054" cy="954405"/>
          </a:xfrm>
          <a:custGeom>
            <a:avLst/>
            <a:gdLst/>
            <a:ahLst/>
            <a:cxnLst/>
            <a:rect l="l" t="t" r="r" b="b"/>
            <a:pathLst>
              <a:path w="3615054" h="954404">
                <a:moveTo>
                  <a:pt x="0" y="954087"/>
                </a:moveTo>
                <a:lnTo>
                  <a:pt x="3614801" y="954087"/>
                </a:lnTo>
                <a:lnTo>
                  <a:pt x="3614801" y="0"/>
                </a:lnTo>
                <a:lnTo>
                  <a:pt x="0" y="0"/>
                </a:lnTo>
                <a:lnTo>
                  <a:pt x="0" y="9540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50895" y="5878169"/>
            <a:ext cx="24485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5410" indent="-92710">
              <a:lnSpc>
                <a:spcPct val="100000"/>
              </a:lnSpc>
              <a:spcBef>
                <a:spcPts val="105"/>
              </a:spcBef>
              <a:buChar char="-"/>
              <a:tabLst>
                <a:tab pos="106045" algn="l"/>
              </a:tabLst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Puntuación máxima: 100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puntos</a:t>
            </a:r>
            <a:endParaRPr sz="14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buFont typeface="Calibri"/>
              <a:buChar char="-"/>
              <a:tabLst>
                <a:tab pos="106045" algn="l"/>
              </a:tabLst>
            </a:pP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Umbrales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ser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financiable: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58160" y="6305194"/>
            <a:ext cx="26714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indent="-25019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Al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menos 60 puntos </a:t>
            </a: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14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total</a:t>
            </a:r>
            <a:endParaRPr sz="1400">
              <a:latin typeface="Calibri"/>
              <a:cs typeface="Calibri"/>
            </a:endParaRPr>
          </a:p>
          <a:p>
            <a:pPr marL="262890" indent="-25019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Al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menos </a:t>
            </a: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el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50% </a:t>
            </a: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en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cada</a:t>
            </a:r>
            <a:r>
              <a:rPr sz="1400" b="1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criterio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19475" y="765175"/>
            <a:ext cx="3240405" cy="408305"/>
          </a:xfrm>
          <a:custGeom>
            <a:avLst/>
            <a:gdLst/>
            <a:ahLst/>
            <a:cxnLst/>
            <a:rect l="l" t="t" r="r" b="b"/>
            <a:pathLst>
              <a:path w="3240404" h="408305">
                <a:moveTo>
                  <a:pt x="0" y="67945"/>
                </a:moveTo>
                <a:lnTo>
                  <a:pt x="5347" y="41523"/>
                </a:lnTo>
                <a:lnTo>
                  <a:pt x="19923" y="19923"/>
                </a:lnTo>
                <a:lnTo>
                  <a:pt x="41523" y="5347"/>
                </a:lnTo>
                <a:lnTo>
                  <a:pt x="67945" y="0"/>
                </a:lnTo>
                <a:lnTo>
                  <a:pt x="1890014" y="0"/>
                </a:lnTo>
                <a:lnTo>
                  <a:pt x="2297303" y="0"/>
                </a:lnTo>
                <a:lnTo>
                  <a:pt x="2700020" y="0"/>
                </a:lnTo>
                <a:lnTo>
                  <a:pt x="3172079" y="0"/>
                </a:lnTo>
                <a:lnTo>
                  <a:pt x="3198574" y="5347"/>
                </a:lnTo>
                <a:lnTo>
                  <a:pt x="3220212" y="19923"/>
                </a:lnTo>
                <a:lnTo>
                  <a:pt x="3234801" y="41523"/>
                </a:lnTo>
                <a:lnTo>
                  <a:pt x="3240151" y="67945"/>
                </a:lnTo>
                <a:lnTo>
                  <a:pt x="3240151" y="170052"/>
                </a:lnTo>
                <a:lnTo>
                  <a:pt x="3240151" y="339978"/>
                </a:lnTo>
                <a:lnTo>
                  <a:pt x="3234801" y="366474"/>
                </a:lnTo>
                <a:lnTo>
                  <a:pt x="3220212" y="388112"/>
                </a:lnTo>
                <a:lnTo>
                  <a:pt x="3198574" y="402701"/>
                </a:lnTo>
                <a:lnTo>
                  <a:pt x="3172079" y="408050"/>
                </a:lnTo>
                <a:lnTo>
                  <a:pt x="2700020" y="408050"/>
                </a:lnTo>
                <a:lnTo>
                  <a:pt x="1890014" y="408050"/>
                </a:lnTo>
                <a:lnTo>
                  <a:pt x="67945" y="408050"/>
                </a:lnTo>
                <a:lnTo>
                  <a:pt x="41523" y="402701"/>
                </a:lnTo>
                <a:lnTo>
                  <a:pt x="19923" y="388112"/>
                </a:lnTo>
                <a:lnTo>
                  <a:pt x="5347" y="366474"/>
                </a:lnTo>
                <a:lnTo>
                  <a:pt x="0" y="339978"/>
                </a:lnTo>
                <a:lnTo>
                  <a:pt x="0" y="170052"/>
                </a:lnTo>
                <a:lnTo>
                  <a:pt x="0" y="67945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118228" y="802894"/>
            <a:ext cx="1841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34618B"/>
                </a:solidFill>
              </a:rPr>
              <a:t>Criterios </a:t>
            </a:r>
            <a:r>
              <a:rPr sz="1800" dirty="0">
                <a:solidFill>
                  <a:srgbClr val="34618B"/>
                </a:solidFill>
              </a:rPr>
              <a:t>de</a:t>
            </a:r>
            <a:r>
              <a:rPr sz="1800" spc="-65" dirty="0">
                <a:solidFill>
                  <a:srgbClr val="34618B"/>
                </a:solidFill>
              </a:rPr>
              <a:t> </a:t>
            </a:r>
            <a:r>
              <a:rPr sz="1800" spc="-5" dirty="0">
                <a:solidFill>
                  <a:srgbClr val="34618B"/>
                </a:solidFill>
              </a:rPr>
              <a:t>calidad</a:t>
            </a: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0555" y="833627"/>
            <a:ext cx="6918959" cy="1879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310" algn="ctr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KA229</a:t>
            </a:r>
            <a:endParaRPr sz="4000"/>
          </a:p>
          <a:p>
            <a:pPr marL="584835" marR="5080" indent="1905" algn="ctr">
              <a:lnSpc>
                <a:spcPct val="100000"/>
              </a:lnSpc>
            </a:pPr>
            <a:r>
              <a:rPr sz="4000" i="1" spc="-5" dirty="0">
                <a:latin typeface="Calibri"/>
                <a:cs typeface="Calibri"/>
              </a:rPr>
              <a:t>Asociaciones de  </a:t>
            </a:r>
            <a:r>
              <a:rPr sz="4000" i="1" spc="-15" dirty="0">
                <a:latin typeface="Calibri"/>
                <a:cs typeface="Calibri"/>
              </a:rPr>
              <a:t>intercambio</a:t>
            </a:r>
            <a:r>
              <a:rPr sz="4000" i="1" spc="-30" dirty="0">
                <a:latin typeface="Calibri"/>
                <a:cs typeface="Calibri"/>
              </a:rPr>
              <a:t> </a:t>
            </a:r>
            <a:r>
              <a:rPr sz="4000" i="1" spc="-15" dirty="0">
                <a:latin typeface="Calibri"/>
                <a:cs typeface="Calibri"/>
              </a:rPr>
              <a:t>escolar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99426" y="1423924"/>
            <a:ext cx="1293749" cy="1301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4644" y="2785841"/>
            <a:ext cx="8030845" cy="354774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03200" indent="-190500">
              <a:lnSpc>
                <a:spcPct val="100000"/>
              </a:lnSpc>
              <a:spcBef>
                <a:spcPts val="705"/>
              </a:spcBef>
              <a:buChar char="-"/>
              <a:tabLst>
                <a:tab pos="20320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Solo </a:t>
            </a:r>
            <a:r>
              <a:rPr sz="2800" spc="-25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centros</a:t>
            </a:r>
            <a:r>
              <a:rPr sz="28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educativos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05"/>
              </a:spcBef>
              <a:buChar char="-"/>
              <a:tabLst>
                <a:tab pos="203200" algn="l"/>
              </a:tabLst>
            </a:pP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Objetivos europeos: cooperación,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inclusión,</a:t>
            </a:r>
            <a:r>
              <a:rPr sz="2800" spc="229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tolerancia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Char char="-"/>
              <a:tabLst>
                <a:tab pos="203200" algn="l"/>
              </a:tabLst>
            </a:pP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Proporcional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los objetivos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de los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centros</a:t>
            </a:r>
            <a:r>
              <a:rPr sz="2800" spc="1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educativos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Char char="-"/>
              <a:tabLst>
                <a:tab pos="20320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Más</a:t>
            </a:r>
            <a:r>
              <a:rPr sz="2800" spc="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movilidades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Char char="-"/>
              <a:tabLst>
                <a:tab pos="20320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Más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movilidades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larga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duración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del</a:t>
            </a:r>
            <a:r>
              <a:rPr sz="2800" spc="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alumnado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Char char="-"/>
              <a:tabLst>
                <a:tab pos="20320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Más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centros educativos</a:t>
            </a:r>
            <a:r>
              <a:rPr sz="28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implicados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Char char="-"/>
              <a:tabLst>
                <a:tab pos="203200" algn="l"/>
              </a:tabLst>
            </a:pP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Formulario</a:t>
            </a:r>
            <a:r>
              <a:rPr sz="2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online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42003" y="1774189"/>
            <a:ext cx="3657600" cy="1104900"/>
          </a:xfrm>
          <a:custGeom>
            <a:avLst/>
            <a:gdLst/>
            <a:ahLst/>
            <a:cxnLst/>
            <a:rect l="l" t="t" r="r" b="b"/>
            <a:pathLst>
              <a:path w="3657600" h="1104900">
                <a:moveTo>
                  <a:pt x="3105404" y="0"/>
                </a:moveTo>
                <a:lnTo>
                  <a:pt x="3105404" y="138049"/>
                </a:lnTo>
                <a:lnTo>
                  <a:pt x="0" y="138049"/>
                </a:lnTo>
                <a:lnTo>
                  <a:pt x="0" y="966597"/>
                </a:lnTo>
                <a:lnTo>
                  <a:pt x="3105404" y="966597"/>
                </a:lnTo>
                <a:lnTo>
                  <a:pt x="3105404" y="1104646"/>
                </a:lnTo>
                <a:lnTo>
                  <a:pt x="3657600" y="552323"/>
                </a:lnTo>
                <a:lnTo>
                  <a:pt x="3105404" y="0"/>
                </a:lnTo>
                <a:close/>
              </a:path>
            </a:pathLst>
          </a:custGeom>
          <a:solidFill>
            <a:srgbClr val="FFE4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41496" y="1855089"/>
            <a:ext cx="320484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40"/>
              </a:spcBef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235466"/>
                </a:solidFill>
                <a:latin typeface="Calibri"/>
                <a:cs typeface="Calibri"/>
              </a:rPr>
              <a:t>3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días </a:t>
            </a:r>
            <a:r>
              <a:rPr sz="1800" dirty="0">
                <a:solidFill>
                  <a:srgbClr val="235466"/>
                </a:solidFill>
                <a:latin typeface="Calibri"/>
                <a:cs typeface="Calibri"/>
              </a:rPr>
              <a:t>– 2</a:t>
            </a:r>
            <a:r>
              <a:rPr sz="1800" spc="-1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8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45"/>
              </a:spcBef>
              <a:buChar char="•"/>
              <a:tabLst>
                <a:tab pos="185420" algn="l"/>
              </a:tabLst>
            </a:pPr>
            <a:r>
              <a:rPr sz="1800" spc="-25" dirty="0">
                <a:solidFill>
                  <a:srgbClr val="235466"/>
                </a:solidFill>
                <a:latin typeface="Calibri"/>
                <a:cs typeface="Calibri"/>
              </a:rPr>
              <a:t>Trabajo </a:t>
            </a:r>
            <a:r>
              <a:rPr sz="1800" spc="-10" dirty="0">
                <a:solidFill>
                  <a:srgbClr val="235466"/>
                </a:solidFill>
                <a:latin typeface="Calibri"/>
                <a:cs typeface="Calibri"/>
              </a:rPr>
              <a:t>conjunto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de los</a:t>
            </a:r>
            <a:r>
              <a:rPr sz="1800" spc="-3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5466"/>
                </a:solidFill>
                <a:latin typeface="Calibri"/>
                <a:cs typeface="Calibri"/>
              </a:rPr>
              <a:t>alumnos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03603" y="1774189"/>
            <a:ext cx="2438400" cy="1104900"/>
          </a:xfrm>
          <a:custGeom>
            <a:avLst/>
            <a:gdLst/>
            <a:ahLst/>
            <a:cxnLst/>
            <a:rect l="l" t="t" r="r" b="b"/>
            <a:pathLst>
              <a:path w="2438400" h="1104900">
                <a:moveTo>
                  <a:pt x="2254377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496"/>
                </a:lnTo>
                <a:lnTo>
                  <a:pt x="6576" y="969458"/>
                </a:lnTo>
                <a:lnTo>
                  <a:pt x="25136" y="1013450"/>
                </a:lnTo>
                <a:lnTo>
                  <a:pt x="53927" y="1050718"/>
                </a:lnTo>
                <a:lnTo>
                  <a:pt x="91195" y="1079509"/>
                </a:lnTo>
                <a:lnTo>
                  <a:pt x="135187" y="1098069"/>
                </a:lnTo>
                <a:lnTo>
                  <a:pt x="184150" y="1104646"/>
                </a:lnTo>
                <a:lnTo>
                  <a:pt x="2254377" y="1104646"/>
                </a:lnTo>
                <a:lnTo>
                  <a:pt x="2303286" y="1098069"/>
                </a:lnTo>
                <a:lnTo>
                  <a:pt x="2347242" y="1079509"/>
                </a:lnTo>
                <a:lnTo>
                  <a:pt x="2384488" y="1050718"/>
                </a:lnTo>
                <a:lnTo>
                  <a:pt x="2413268" y="1013450"/>
                </a:lnTo>
                <a:lnTo>
                  <a:pt x="2431824" y="969458"/>
                </a:lnTo>
                <a:lnTo>
                  <a:pt x="2438400" y="920496"/>
                </a:lnTo>
                <a:lnTo>
                  <a:pt x="2438400" y="184150"/>
                </a:lnTo>
                <a:lnTo>
                  <a:pt x="2431824" y="135187"/>
                </a:lnTo>
                <a:lnTo>
                  <a:pt x="2413268" y="91195"/>
                </a:lnTo>
                <a:lnTo>
                  <a:pt x="2384488" y="53927"/>
                </a:lnTo>
                <a:lnTo>
                  <a:pt x="2347242" y="25136"/>
                </a:lnTo>
                <a:lnTo>
                  <a:pt x="2303286" y="6576"/>
                </a:lnTo>
                <a:lnTo>
                  <a:pt x="2254377" y="0"/>
                </a:lnTo>
                <a:close/>
              </a:path>
            </a:pathLst>
          </a:custGeom>
          <a:solidFill>
            <a:srgbClr val="368099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47241" y="2024888"/>
            <a:ext cx="2150110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90500" marR="5080" indent="-178435">
              <a:lnSpc>
                <a:spcPts val="1970"/>
              </a:lnSpc>
              <a:spcBef>
                <a:spcPts val="3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Intercambios cortos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grupos de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alumnos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42003" y="2989198"/>
            <a:ext cx="3657600" cy="1104900"/>
          </a:xfrm>
          <a:custGeom>
            <a:avLst/>
            <a:gdLst/>
            <a:ahLst/>
            <a:cxnLst/>
            <a:rect l="l" t="t" r="r" b="b"/>
            <a:pathLst>
              <a:path w="3657600" h="1104900">
                <a:moveTo>
                  <a:pt x="3105404" y="0"/>
                </a:moveTo>
                <a:lnTo>
                  <a:pt x="3105404" y="138175"/>
                </a:lnTo>
                <a:lnTo>
                  <a:pt x="0" y="138175"/>
                </a:lnTo>
                <a:lnTo>
                  <a:pt x="0" y="966596"/>
                </a:lnTo>
                <a:lnTo>
                  <a:pt x="3105404" y="966596"/>
                </a:lnTo>
                <a:lnTo>
                  <a:pt x="3105404" y="1104645"/>
                </a:lnTo>
                <a:lnTo>
                  <a:pt x="3657600" y="552323"/>
                </a:lnTo>
                <a:lnTo>
                  <a:pt x="3105404" y="0"/>
                </a:lnTo>
                <a:close/>
              </a:path>
            </a:pathLst>
          </a:custGeom>
          <a:solidFill>
            <a:srgbClr val="FFE4FF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41496" y="3070352"/>
            <a:ext cx="2482215" cy="9036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40"/>
              </a:spcBef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235466"/>
                </a:solidFill>
                <a:latin typeface="Calibri"/>
                <a:cs typeface="Calibri"/>
              </a:rPr>
              <a:t>2 – 12</a:t>
            </a:r>
            <a:r>
              <a:rPr sz="1800" spc="-1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8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45"/>
              </a:spcBef>
              <a:buChar char="•"/>
              <a:tabLst>
                <a:tab pos="185420" algn="l"/>
              </a:tabLst>
            </a:pP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Acuerdos de</a:t>
            </a:r>
            <a:r>
              <a:rPr sz="1800" spc="-5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5466"/>
                </a:solidFill>
                <a:latin typeface="Calibri"/>
                <a:cs typeface="Calibri"/>
              </a:rPr>
              <a:t>aprendizaje</a:t>
            </a:r>
            <a:endParaRPr sz="18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45"/>
              </a:spcBef>
              <a:buChar char="•"/>
              <a:tabLst>
                <a:tab pos="185420" algn="l"/>
              </a:tabLst>
            </a:pP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Guía</a:t>
            </a:r>
            <a:r>
              <a:rPr sz="1800" spc="-1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específica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03603" y="2989198"/>
            <a:ext cx="2438400" cy="1104900"/>
          </a:xfrm>
          <a:custGeom>
            <a:avLst/>
            <a:gdLst/>
            <a:ahLst/>
            <a:cxnLst/>
            <a:rect l="l" t="t" r="r" b="b"/>
            <a:pathLst>
              <a:path w="2438400" h="1104900">
                <a:moveTo>
                  <a:pt x="2254377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495"/>
                </a:lnTo>
                <a:lnTo>
                  <a:pt x="6576" y="969458"/>
                </a:lnTo>
                <a:lnTo>
                  <a:pt x="25136" y="1013450"/>
                </a:lnTo>
                <a:lnTo>
                  <a:pt x="53927" y="1050718"/>
                </a:lnTo>
                <a:lnTo>
                  <a:pt x="91195" y="1079509"/>
                </a:lnTo>
                <a:lnTo>
                  <a:pt x="135187" y="1098069"/>
                </a:lnTo>
                <a:lnTo>
                  <a:pt x="184150" y="1104645"/>
                </a:lnTo>
                <a:lnTo>
                  <a:pt x="2254377" y="1104645"/>
                </a:lnTo>
                <a:lnTo>
                  <a:pt x="2303286" y="1098069"/>
                </a:lnTo>
                <a:lnTo>
                  <a:pt x="2347242" y="1079509"/>
                </a:lnTo>
                <a:lnTo>
                  <a:pt x="2384488" y="1050718"/>
                </a:lnTo>
                <a:lnTo>
                  <a:pt x="2413268" y="1013450"/>
                </a:lnTo>
                <a:lnTo>
                  <a:pt x="2431824" y="969458"/>
                </a:lnTo>
                <a:lnTo>
                  <a:pt x="2438400" y="920495"/>
                </a:lnTo>
                <a:lnTo>
                  <a:pt x="2438400" y="184150"/>
                </a:lnTo>
                <a:lnTo>
                  <a:pt x="2431824" y="135187"/>
                </a:lnTo>
                <a:lnTo>
                  <a:pt x="2413268" y="91195"/>
                </a:lnTo>
                <a:lnTo>
                  <a:pt x="2384488" y="53927"/>
                </a:lnTo>
                <a:lnTo>
                  <a:pt x="2347242" y="25136"/>
                </a:lnTo>
                <a:lnTo>
                  <a:pt x="2303286" y="6576"/>
                </a:lnTo>
                <a:lnTo>
                  <a:pt x="2254377" y="0"/>
                </a:lnTo>
                <a:close/>
              </a:path>
            </a:pathLst>
          </a:custGeom>
          <a:solidFill>
            <a:srgbClr val="F89F55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39621" y="3240151"/>
            <a:ext cx="2164080" cy="55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Movilidad de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larga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065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duración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alumnado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42003" y="4204334"/>
            <a:ext cx="3657600" cy="1104900"/>
          </a:xfrm>
          <a:custGeom>
            <a:avLst/>
            <a:gdLst/>
            <a:ahLst/>
            <a:cxnLst/>
            <a:rect l="l" t="t" r="r" b="b"/>
            <a:pathLst>
              <a:path w="3657600" h="1104900">
                <a:moveTo>
                  <a:pt x="3105404" y="0"/>
                </a:moveTo>
                <a:lnTo>
                  <a:pt x="3105404" y="138048"/>
                </a:lnTo>
                <a:lnTo>
                  <a:pt x="0" y="138048"/>
                </a:lnTo>
                <a:lnTo>
                  <a:pt x="0" y="966469"/>
                </a:lnTo>
                <a:lnTo>
                  <a:pt x="3105404" y="966469"/>
                </a:lnTo>
                <a:lnTo>
                  <a:pt x="3105404" y="1104518"/>
                </a:lnTo>
                <a:lnTo>
                  <a:pt x="3657600" y="552322"/>
                </a:lnTo>
                <a:lnTo>
                  <a:pt x="3105404" y="0"/>
                </a:lnTo>
                <a:close/>
              </a:path>
            </a:pathLst>
          </a:custGeom>
          <a:solidFill>
            <a:srgbClr val="E4EBEE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40226" y="4561713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235466"/>
                </a:solidFill>
                <a:latin typeface="Calibri"/>
                <a:cs typeface="Calibri"/>
              </a:rPr>
              <a:t>3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días </a:t>
            </a:r>
            <a:r>
              <a:rPr sz="1800" dirty="0">
                <a:solidFill>
                  <a:srgbClr val="235466"/>
                </a:solidFill>
                <a:latin typeface="Calibri"/>
                <a:cs typeface="Calibri"/>
              </a:rPr>
              <a:t>– 2</a:t>
            </a:r>
            <a:r>
              <a:rPr sz="1800" spc="-65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03603" y="4204334"/>
            <a:ext cx="2438400" cy="1104900"/>
          </a:xfrm>
          <a:custGeom>
            <a:avLst/>
            <a:gdLst/>
            <a:ahLst/>
            <a:cxnLst/>
            <a:rect l="l" t="t" r="r" b="b"/>
            <a:pathLst>
              <a:path w="2438400" h="1104900">
                <a:moveTo>
                  <a:pt x="2254377" y="0"/>
                </a:moveTo>
                <a:lnTo>
                  <a:pt x="184150" y="0"/>
                </a:lnTo>
                <a:lnTo>
                  <a:pt x="135187" y="6575"/>
                </a:lnTo>
                <a:lnTo>
                  <a:pt x="91195" y="25131"/>
                </a:lnTo>
                <a:lnTo>
                  <a:pt x="53927" y="53911"/>
                </a:lnTo>
                <a:lnTo>
                  <a:pt x="25136" y="91157"/>
                </a:lnTo>
                <a:lnTo>
                  <a:pt x="6576" y="135113"/>
                </a:lnTo>
                <a:lnTo>
                  <a:pt x="0" y="184022"/>
                </a:lnTo>
                <a:lnTo>
                  <a:pt x="0" y="920495"/>
                </a:lnTo>
                <a:lnTo>
                  <a:pt x="6576" y="969405"/>
                </a:lnTo>
                <a:lnTo>
                  <a:pt x="25136" y="1013361"/>
                </a:lnTo>
                <a:lnTo>
                  <a:pt x="53927" y="1050607"/>
                </a:lnTo>
                <a:lnTo>
                  <a:pt x="91195" y="1079387"/>
                </a:lnTo>
                <a:lnTo>
                  <a:pt x="135187" y="1097943"/>
                </a:lnTo>
                <a:lnTo>
                  <a:pt x="184150" y="1104518"/>
                </a:lnTo>
                <a:lnTo>
                  <a:pt x="2254377" y="1104518"/>
                </a:lnTo>
                <a:lnTo>
                  <a:pt x="2303286" y="1097943"/>
                </a:lnTo>
                <a:lnTo>
                  <a:pt x="2347242" y="1079387"/>
                </a:lnTo>
                <a:lnTo>
                  <a:pt x="2384488" y="1050607"/>
                </a:lnTo>
                <a:lnTo>
                  <a:pt x="2413268" y="1013361"/>
                </a:lnTo>
                <a:lnTo>
                  <a:pt x="2431824" y="969405"/>
                </a:lnTo>
                <a:lnTo>
                  <a:pt x="2438400" y="920495"/>
                </a:lnTo>
                <a:lnTo>
                  <a:pt x="2438400" y="184022"/>
                </a:lnTo>
                <a:lnTo>
                  <a:pt x="2431824" y="135113"/>
                </a:lnTo>
                <a:lnTo>
                  <a:pt x="2413268" y="91157"/>
                </a:lnTo>
                <a:lnTo>
                  <a:pt x="2384488" y="53911"/>
                </a:lnTo>
                <a:lnTo>
                  <a:pt x="2347242" y="25131"/>
                </a:lnTo>
                <a:lnTo>
                  <a:pt x="2303286" y="6575"/>
                </a:lnTo>
                <a:lnTo>
                  <a:pt x="2254377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3603" y="4204334"/>
            <a:ext cx="2438400" cy="1104900"/>
          </a:xfrm>
          <a:custGeom>
            <a:avLst/>
            <a:gdLst/>
            <a:ahLst/>
            <a:cxnLst/>
            <a:rect l="l" t="t" r="r" b="b"/>
            <a:pathLst>
              <a:path w="2438400" h="1104900">
                <a:moveTo>
                  <a:pt x="0" y="184022"/>
                </a:moveTo>
                <a:lnTo>
                  <a:pt x="6576" y="135113"/>
                </a:lnTo>
                <a:lnTo>
                  <a:pt x="25136" y="91157"/>
                </a:lnTo>
                <a:lnTo>
                  <a:pt x="53927" y="53911"/>
                </a:lnTo>
                <a:lnTo>
                  <a:pt x="91195" y="25131"/>
                </a:lnTo>
                <a:lnTo>
                  <a:pt x="135187" y="6575"/>
                </a:lnTo>
                <a:lnTo>
                  <a:pt x="184150" y="0"/>
                </a:lnTo>
                <a:lnTo>
                  <a:pt x="2254377" y="0"/>
                </a:lnTo>
                <a:lnTo>
                  <a:pt x="2303286" y="6575"/>
                </a:lnTo>
                <a:lnTo>
                  <a:pt x="2347242" y="25131"/>
                </a:lnTo>
                <a:lnTo>
                  <a:pt x="2384488" y="53911"/>
                </a:lnTo>
                <a:lnTo>
                  <a:pt x="2413268" y="91157"/>
                </a:lnTo>
                <a:lnTo>
                  <a:pt x="2431824" y="135113"/>
                </a:lnTo>
                <a:lnTo>
                  <a:pt x="2438400" y="184022"/>
                </a:lnTo>
                <a:lnTo>
                  <a:pt x="2438400" y="920495"/>
                </a:lnTo>
                <a:lnTo>
                  <a:pt x="2431824" y="969405"/>
                </a:lnTo>
                <a:lnTo>
                  <a:pt x="2413268" y="1013361"/>
                </a:lnTo>
                <a:lnTo>
                  <a:pt x="2384488" y="1050607"/>
                </a:lnTo>
                <a:lnTo>
                  <a:pt x="2347242" y="1079387"/>
                </a:lnTo>
                <a:lnTo>
                  <a:pt x="2303286" y="1097943"/>
                </a:lnTo>
                <a:lnTo>
                  <a:pt x="2254377" y="1104518"/>
                </a:lnTo>
                <a:lnTo>
                  <a:pt x="184150" y="1104518"/>
                </a:lnTo>
                <a:lnTo>
                  <a:pt x="135187" y="1097943"/>
                </a:lnTo>
                <a:lnTo>
                  <a:pt x="91195" y="1079387"/>
                </a:lnTo>
                <a:lnTo>
                  <a:pt x="53927" y="1050607"/>
                </a:lnTo>
                <a:lnTo>
                  <a:pt x="25136" y="1013361"/>
                </a:lnTo>
                <a:lnTo>
                  <a:pt x="6576" y="969405"/>
                </a:lnTo>
                <a:lnTo>
                  <a:pt x="0" y="920495"/>
                </a:lnTo>
                <a:lnTo>
                  <a:pt x="0" y="1840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57908" y="4329810"/>
            <a:ext cx="2129155" cy="8013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ct val="91400"/>
              </a:lnSpc>
              <a:spcBef>
                <a:spcPts val="28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Jornadas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formación  conjunta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el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personal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42003" y="5419344"/>
            <a:ext cx="3657600" cy="1104900"/>
          </a:xfrm>
          <a:custGeom>
            <a:avLst/>
            <a:gdLst/>
            <a:ahLst/>
            <a:cxnLst/>
            <a:rect l="l" t="t" r="r" b="b"/>
            <a:pathLst>
              <a:path w="3657600" h="1104900">
                <a:moveTo>
                  <a:pt x="3105404" y="0"/>
                </a:moveTo>
                <a:lnTo>
                  <a:pt x="3105404" y="138048"/>
                </a:lnTo>
                <a:lnTo>
                  <a:pt x="0" y="138048"/>
                </a:lnTo>
                <a:lnTo>
                  <a:pt x="0" y="966533"/>
                </a:lnTo>
                <a:lnTo>
                  <a:pt x="3105404" y="966533"/>
                </a:lnTo>
                <a:lnTo>
                  <a:pt x="3105404" y="1104607"/>
                </a:lnTo>
                <a:lnTo>
                  <a:pt x="3657600" y="552310"/>
                </a:lnTo>
                <a:lnTo>
                  <a:pt x="3105404" y="0"/>
                </a:lnTo>
                <a:close/>
              </a:path>
            </a:pathLst>
          </a:custGeom>
          <a:solidFill>
            <a:srgbClr val="E4EBEE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840226" y="5776976"/>
            <a:ext cx="140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235466"/>
                </a:solidFill>
                <a:latin typeface="Calibri"/>
                <a:cs typeface="Calibri"/>
              </a:rPr>
              <a:t>2 – 12</a:t>
            </a:r>
            <a:r>
              <a:rPr sz="1800" spc="-70" dirty="0">
                <a:solidFill>
                  <a:srgbClr val="23546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35466"/>
                </a:solidFill>
                <a:latin typeface="Calibri"/>
                <a:cs typeface="Calibri"/>
              </a:rPr>
              <a:t>meses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03603" y="5419344"/>
            <a:ext cx="2438400" cy="1104900"/>
          </a:xfrm>
          <a:custGeom>
            <a:avLst/>
            <a:gdLst/>
            <a:ahLst/>
            <a:cxnLst/>
            <a:rect l="l" t="t" r="r" b="b"/>
            <a:pathLst>
              <a:path w="2438400" h="1104900">
                <a:moveTo>
                  <a:pt x="2254377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5"/>
                </a:lnTo>
                <a:lnTo>
                  <a:pt x="53927" y="53922"/>
                </a:lnTo>
                <a:lnTo>
                  <a:pt x="25136" y="91184"/>
                </a:lnTo>
                <a:lnTo>
                  <a:pt x="6576" y="135165"/>
                </a:lnTo>
                <a:lnTo>
                  <a:pt x="0" y="184111"/>
                </a:lnTo>
                <a:lnTo>
                  <a:pt x="0" y="920508"/>
                </a:lnTo>
                <a:lnTo>
                  <a:pt x="6576" y="969449"/>
                </a:lnTo>
                <a:lnTo>
                  <a:pt x="25136" y="1013427"/>
                </a:lnTo>
                <a:lnTo>
                  <a:pt x="53927" y="1050686"/>
                </a:lnTo>
                <a:lnTo>
                  <a:pt x="91195" y="1079473"/>
                </a:lnTo>
                <a:lnTo>
                  <a:pt x="135187" y="1098031"/>
                </a:lnTo>
                <a:lnTo>
                  <a:pt x="184150" y="1104607"/>
                </a:lnTo>
                <a:lnTo>
                  <a:pt x="2254377" y="1104607"/>
                </a:lnTo>
                <a:lnTo>
                  <a:pt x="2303286" y="1098031"/>
                </a:lnTo>
                <a:lnTo>
                  <a:pt x="2347242" y="1079473"/>
                </a:lnTo>
                <a:lnTo>
                  <a:pt x="2384488" y="1050686"/>
                </a:lnTo>
                <a:lnTo>
                  <a:pt x="2413268" y="1013427"/>
                </a:lnTo>
                <a:lnTo>
                  <a:pt x="2431824" y="969449"/>
                </a:lnTo>
                <a:lnTo>
                  <a:pt x="2438400" y="920508"/>
                </a:lnTo>
                <a:lnTo>
                  <a:pt x="2438400" y="184111"/>
                </a:lnTo>
                <a:lnTo>
                  <a:pt x="2431824" y="135165"/>
                </a:lnTo>
                <a:lnTo>
                  <a:pt x="2413268" y="91184"/>
                </a:lnTo>
                <a:lnTo>
                  <a:pt x="2384488" y="53922"/>
                </a:lnTo>
                <a:lnTo>
                  <a:pt x="2347242" y="25135"/>
                </a:lnTo>
                <a:lnTo>
                  <a:pt x="2303286" y="6576"/>
                </a:lnTo>
                <a:lnTo>
                  <a:pt x="2254377" y="0"/>
                </a:lnTo>
                <a:close/>
              </a:path>
            </a:pathLst>
          </a:custGeom>
          <a:solidFill>
            <a:srgbClr val="5F4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03603" y="5419344"/>
            <a:ext cx="2438400" cy="1104900"/>
          </a:xfrm>
          <a:custGeom>
            <a:avLst/>
            <a:gdLst/>
            <a:ahLst/>
            <a:cxnLst/>
            <a:rect l="l" t="t" r="r" b="b"/>
            <a:pathLst>
              <a:path w="2438400" h="1104900">
                <a:moveTo>
                  <a:pt x="0" y="184111"/>
                </a:moveTo>
                <a:lnTo>
                  <a:pt x="6576" y="135165"/>
                </a:lnTo>
                <a:lnTo>
                  <a:pt x="25136" y="91184"/>
                </a:lnTo>
                <a:lnTo>
                  <a:pt x="53927" y="53922"/>
                </a:lnTo>
                <a:lnTo>
                  <a:pt x="91195" y="25135"/>
                </a:lnTo>
                <a:lnTo>
                  <a:pt x="135187" y="6576"/>
                </a:lnTo>
                <a:lnTo>
                  <a:pt x="184150" y="0"/>
                </a:lnTo>
                <a:lnTo>
                  <a:pt x="2254377" y="0"/>
                </a:lnTo>
                <a:lnTo>
                  <a:pt x="2303286" y="6576"/>
                </a:lnTo>
                <a:lnTo>
                  <a:pt x="2347242" y="25135"/>
                </a:lnTo>
                <a:lnTo>
                  <a:pt x="2384488" y="53922"/>
                </a:lnTo>
                <a:lnTo>
                  <a:pt x="2413268" y="91184"/>
                </a:lnTo>
                <a:lnTo>
                  <a:pt x="2431824" y="135165"/>
                </a:lnTo>
                <a:lnTo>
                  <a:pt x="2438400" y="184111"/>
                </a:lnTo>
                <a:lnTo>
                  <a:pt x="2438400" y="920508"/>
                </a:lnTo>
                <a:lnTo>
                  <a:pt x="2431824" y="969449"/>
                </a:lnTo>
                <a:lnTo>
                  <a:pt x="2413268" y="1013427"/>
                </a:lnTo>
                <a:lnTo>
                  <a:pt x="2384488" y="1050686"/>
                </a:lnTo>
                <a:lnTo>
                  <a:pt x="2347242" y="1079473"/>
                </a:lnTo>
                <a:lnTo>
                  <a:pt x="2303286" y="1098031"/>
                </a:lnTo>
                <a:lnTo>
                  <a:pt x="2254377" y="1104607"/>
                </a:lnTo>
                <a:lnTo>
                  <a:pt x="184150" y="1104607"/>
                </a:lnTo>
                <a:lnTo>
                  <a:pt x="135187" y="1098031"/>
                </a:lnTo>
                <a:lnTo>
                  <a:pt x="91195" y="1079473"/>
                </a:lnTo>
                <a:lnTo>
                  <a:pt x="53927" y="1050686"/>
                </a:lnTo>
                <a:lnTo>
                  <a:pt x="25136" y="1013427"/>
                </a:lnTo>
                <a:lnTo>
                  <a:pt x="6576" y="969449"/>
                </a:lnTo>
                <a:lnTo>
                  <a:pt x="0" y="920508"/>
                </a:lnTo>
                <a:lnTo>
                  <a:pt x="0" y="184111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609725" y="5670905"/>
            <a:ext cx="2023745" cy="549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142875">
              <a:lnSpc>
                <a:spcPts val="1970"/>
              </a:lnSpc>
              <a:spcBef>
                <a:spcPts val="32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Movilidad de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larga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duración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docentes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55509" y="1700276"/>
            <a:ext cx="1566545" cy="647700"/>
          </a:xfrm>
          <a:custGeom>
            <a:avLst/>
            <a:gdLst/>
            <a:ahLst/>
            <a:cxnLst/>
            <a:rect l="l" t="t" r="r" b="b"/>
            <a:pathLst>
              <a:path w="1566545" h="647700">
                <a:moveTo>
                  <a:pt x="1566291" y="539623"/>
                </a:moveTo>
                <a:lnTo>
                  <a:pt x="124841" y="539623"/>
                </a:lnTo>
                <a:lnTo>
                  <a:pt x="133314" y="581691"/>
                </a:lnTo>
                <a:lnTo>
                  <a:pt x="156432" y="616045"/>
                </a:lnTo>
                <a:lnTo>
                  <a:pt x="190742" y="639206"/>
                </a:lnTo>
                <a:lnTo>
                  <a:pt x="232791" y="647700"/>
                </a:lnTo>
                <a:lnTo>
                  <a:pt x="1458214" y="647700"/>
                </a:lnTo>
                <a:lnTo>
                  <a:pt x="1500282" y="639206"/>
                </a:lnTo>
                <a:lnTo>
                  <a:pt x="1534636" y="616045"/>
                </a:lnTo>
                <a:lnTo>
                  <a:pt x="1557797" y="581691"/>
                </a:lnTo>
                <a:lnTo>
                  <a:pt x="1566291" y="539623"/>
                </a:lnTo>
                <a:close/>
              </a:path>
              <a:path w="1566545" h="647700">
                <a:moveTo>
                  <a:pt x="1458214" y="0"/>
                </a:moveTo>
                <a:lnTo>
                  <a:pt x="232791" y="0"/>
                </a:lnTo>
                <a:lnTo>
                  <a:pt x="190742" y="8473"/>
                </a:lnTo>
                <a:lnTo>
                  <a:pt x="156432" y="31591"/>
                </a:lnTo>
                <a:lnTo>
                  <a:pt x="133314" y="65901"/>
                </a:lnTo>
                <a:lnTo>
                  <a:pt x="124841" y="107950"/>
                </a:lnTo>
                <a:lnTo>
                  <a:pt x="124841" y="377825"/>
                </a:lnTo>
                <a:lnTo>
                  <a:pt x="0" y="577850"/>
                </a:lnTo>
                <a:lnTo>
                  <a:pt x="124841" y="539750"/>
                </a:lnTo>
                <a:lnTo>
                  <a:pt x="1566291" y="539623"/>
                </a:lnTo>
                <a:lnTo>
                  <a:pt x="1566291" y="107950"/>
                </a:lnTo>
                <a:lnTo>
                  <a:pt x="1557797" y="65901"/>
                </a:lnTo>
                <a:lnTo>
                  <a:pt x="1534636" y="31591"/>
                </a:lnTo>
                <a:lnTo>
                  <a:pt x="1500282" y="8473"/>
                </a:lnTo>
                <a:lnTo>
                  <a:pt x="1458214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55509" y="1700276"/>
            <a:ext cx="1566545" cy="647700"/>
          </a:xfrm>
          <a:custGeom>
            <a:avLst/>
            <a:gdLst/>
            <a:ahLst/>
            <a:cxnLst/>
            <a:rect l="l" t="t" r="r" b="b"/>
            <a:pathLst>
              <a:path w="1566545" h="647700">
                <a:moveTo>
                  <a:pt x="124841" y="107950"/>
                </a:moveTo>
                <a:lnTo>
                  <a:pt x="133314" y="65901"/>
                </a:lnTo>
                <a:lnTo>
                  <a:pt x="156432" y="31591"/>
                </a:lnTo>
                <a:lnTo>
                  <a:pt x="190742" y="8473"/>
                </a:lnTo>
                <a:lnTo>
                  <a:pt x="232791" y="0"/>
                </a:lnTo>
                <a:lnTo>
                  <a:pt x="364998" y="0"/>
                </a:lnTo>
                <a:lnTo>
                  <a:pt x="725424" y="0"/>
                </a:lnTo>
                <a:lnTo>
                  <a:pt x="1458214" y="0"/>
                </a:lnTo>
                <a:lnTo>
                  <a:pt x="1500282" y="8473"/>
                </a:lnTo>
                <a:lnTo>
                  <a:pt x="1534636" y="31591"/>
                </a:lnTo>
                <a:lnTo>
                  <a:pt x="1557797" y="65901"/>
                </a:lnTo>
                <a:lnTo>
                  <a:pt x="1566291" y="107950"/>
                </a:lnTo>
                <a:lnTo>
                  <a:pt x="1566291" y="377825"/>
                </a:lnTo>
                <a:lnTo>
                  <a:pt x="1566291" y="539750"/>
                </a:lnTo>
                <a:lnTo>
                  <a:pt x="1557797" y="581691"/>
                </a:lnTo>
                <a:lnTo>
                  <a:pt x="1534636" y="616045"/>
                </a:lnTo>
                <a:lnTo>
                  <a:pt x="1500282" y="639206"/>
                </a:lnTo>
                <a:lnTo>
                  <a:pt x="1458214" y="647700"/>
                </a:lnTo>
                <a:lnTo>
                  <a:pt x="725424" y="647700"/>
                </a:lnTo>
                <a:lnTo>
                  <a:pt x="364998" y="647700"/>
                </a:lnTo>
                <a:lnTo>
                  <a:pt x="232791" y="647700"/>
                </a:lnTo>
                <a:lnTo>
                  <a:pt x="190742" y="639206"/>
                </a:lnTo>
                <a:lnTo>
                  <a:pt x="156432" y="616045"/>
                </a:lnTo>
                <a:lnTo>
                  <a:pt x="133314" y="581691"/>
                </a:lnTo>
                <a:lnTo>
                  <a:pt x="124841" y="539623"/>
                </a:lnTo>
                <a:lnTo>
                  <a:pt x="0" y="577850"/>
                </a:lnTo>
                <a:lnTo>
                  <a:pt x="124841" y="377825"/>
                </a:lnTo>
                <a:lnTo>
                  <a:pt x="124841" y="107950"/>
                </a:lnTo>
                <a:close/>
              </a:path>
            </a:pathLst>
          </a:custGeom>
          <a:ln w="9525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491730" y="1752980"/>
            <a:ext cx="10096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Muy</a:t>
            </a:r>
            <a:r>
              <a:rPr sz="16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común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KA229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12406" y="2684398"/>
            <a:ext cx="1654175" cy="815975"/>
          </a:xfrm>
          <a:custGeom>
            <a:avLst/>
            <a:gdLst/>
            <a:ahLst/>
            <a:cxnLst/>
            <a:rect l="l" t="t" r="r" b="b"/>
            <a:pathLst>
              <a:path w="1654175" h="815975">
                <a:moveTo>
                  <a:pt x="1653794" y="680085"/>
                </a:moveTo>
                <a:lnTo>
                  <a:pt x="212344" y="680085"/>
                </a:lnTo>
                <a:lnTo>
                  <a:pt x="219272" y="723039"/>
                </a:lnTo>
                <a:lnTo>
                  <a:pt x="238568" y="760342"/>
                </a:lnTo>
                <a:lnTo>
                  <a:pt x="268003" y="789758"/>
                </a:lnTo>
                <a:lnTo>
                  <a:pt x="305344" y="809047"/>
                </a:lnTo>
                <a:lnTo>
                  <a:pt x="348361" y="815975"/>
                </a:lnTo>
                <a:lnTo>
                  <a:pt x="1517777" y="815975"/>
                </a:lnTo>
                <a:lnTo>
                  <a:pt x="1560793" y="809047"/>
                </a:lnTo>
                <a:lnTo>
                  <a:pt x="1598134" y="789758"/>
                </a:lnTo>
                <a:lnTo>
                  <a:pt x="1627569" y="760342"/>
                </a:lnTo>
                <a:lnTo>
                  <a:pt x="1646865" y="723039"/>
                </a:lnTo>
                <a:lnTo>
                  <a:pt x="1653794" y="680085"/>
                </a:lnTo>
                <a:close/>
              </a:path>
              <a:path w="1654175" h="815975">
                <a:moveTo>
                  <a:pt x="1517777" y="0"/>
                </a:moveTo>
                <a:lnTo>
                  <a:pt x="348361" y="0"/>
                </a:lnTo>
                <a:lnTo>
                  <a:pt x="305344" y="6940"/>
                </a:lnTo>
                <a:lnTo>
                  <a:pt x="268003" y="26261"/>
                </a:lnTo>
                <a:lnTo>
                  <a:pt x="238568" y="55714"/>
                </a:lnTo>
                <a:lnTo>
                  <a:pt x="219272" y="93049"/>
                </a:lnTo>
                <a:lnTo>
                  <a:pt x="212344" y="136016"/>
                </a:lnTo>
                <a:lnTo>
                  <a:pt x="212344" y="475996"/>
                </a:lnTo>
                <a:lnTo>
                  <a:pt x="0" y="705612"/>
                </a:lnTo>
                <a:lnTo>
                  <a:pt x="212344" y="680085"/>
                </a:lnTo>
                <a:lnTo>
                  <a:pt x="1653794" y="680085"/>
                </a:lnTo>
                <a:lnTo>
                  <a:pt x="1653794" y="136016"/>
                </a:lnTo>
                <a:lnTo>
                  <a:pt x="1646865" y="93049"/>
                </a:lnTo>
                <a:lnTo>
                  <a:pt x="1627569" y="55714"/>
                </a:lnTo>
                <a:lnTo>
                  <a:pt x="1598134" y="26261"/>
                </a:lnTo>
                <a:lnTo>
                  <a:pt x="1560793" y="6940"/>
                </a:lnTo>
                <a:lnTo>
                  <a:pt x="1517777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12406" y="2684398"/>
            <a:ext cx="1654175" cy="815975"/>
          </a:xfrm>
          <a:custGeom>
            <a:avLst/>
            <a:gdLst/>
            <a:ahLst/>
            <a:cxnLst/>
            <a:rect l="l" t="t" r="r" b="b"/>
            <a:pathLst>
              <a:path w="1654175" h="815975">
                <a:moveTo>
                  <a:pt x="212344" y="136016"/>
                </a:moveTo>
                <a:lnTo>
                  <a:pt x="219272" y="93049"/>
                </a:lnTo>
                <a:lnTo>
                  <a:pt x="238568" y="55714"/>
                </a:lnTo>
                <a:lnTo>
                  <a:pt x="268003" y="26261"/>
                </a:lnTo>
                <a:lnTo>
                  <a:pt x="305344" y="6940"/>
                </a:lnTo>
                <a:lnTo>
                  <a:pt x="348361" y="0"/>
                </a:lnTo>
                <a:lnTo>
                  <a:pt x="452627" y="0"/>
                </a:lnTo>
                <a:lnTo>
                  <a:pt x="812926" y="0"/>
                </a:lnTo>
                <a:lnTo>
                  <a:pt x="1517777" y="0"/>
                </a:lnTo>
                <a:lnTo>
                  <a:pt x="1560793" y="6940"/>
                </a:lnTo>
                <a:lnTo>
                  <a:pt x="1598134" y="26261"/>
                </a:lnTo>
                <a:lnTo>
                  <a:pt x="1627569" y="55714"/>
                </a:lnTo>
                <a:lnTo>
                  <a:pt x="1646865" y="93049"/>
                </a:lnTo>
                <a:lnTo>
                  <a:pt x="1653794" y="136016"/>
                </a:lnTo>
                <a:lnTo>
                  <a:pt x="1653794" y="475996"/>
                </a:lnTo>
                <a:lnTo>
                  <a:pt x="1653794" y="680085"/>
                </a:lnTo>
                <a:lnTo>
                  <a:pt x="1646865" y="723039"/>
                </a:lnTo>
                <a:lnTo>
                  <a:pt x="1627569" y="760342"/>
                </a:lnTo>
                <a:lnTo>
                  <a:pt x="1598134" y="789758"/>
                </a:lnTo>
                <a:lnTo>
                  <a:pt x="1560793" y="809047"/>
                </a:lnTo>
                <a:lnTo>
                  <a:pt x="1517777" y="815975"/>
                </a:lnTo>
                <a:lnTo>
                  <a:pt x="812926" y="815975"/>
                </a:lnTo>
                <a:lnTo>
                  <a:pt x="452627" y="815975"/>
                </a:lnTo>
                <a:lnTo>
                  <a:pt x="348361" y="815975"/>
                </a:lnTo>
                <a:lnTo>
                  <a:pt x="305344" y="809047"/>
                </a:lnTo>
                <a:lnTo>
                  <a:pt x="268003" y="789758"/>
                </a:lnTo>
                <a:lnTo>
                  <a:pt x="238568" y="760342"/>
                </a:lnTo>
                <a:lnTo>
                  <a:pt x="219272" y="723039"/>
                </a:lnTo>
                <a:lnTo>
                  <a:pt x="212344" y="680085"/>
                </a:lnTo>
                <a:lnTo>
                  <a:pt x="0" y="705612"/>
                </a:lnTo>
                <a:lnTo>
                  <a:pt x="212344" y="475996"/>
                </a:lnTo>
                <a:lnTo>
                  <a:pt x="212344" y="136016"/>
                </a:lnTo>
                <a:close/>
              </a:path>
            </a:pathLst>
          </a:custGeom>
          <a:ln w="9525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644510" y="2745739"/>
            <a:ext cx="109791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Gran impacto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en las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escuelas  y los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alumnos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8659" y="731519"/>
            <a:ext cx="8331708" cy="8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816354" y="716026"/>
            <a:ext cx="611886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9105" marR="5080" indent="-44704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KA229 - Asociaciones de </a:t>
            </a:r>
            <a:r>
              <a:rPr sz="2600" spc="-15" dirty="0"/>
              <a:t>intercambio </a:t>
            </a:r>
            <a:r>
              <a:rPr sz="2600" spc="-5" dirty="0"/>
              <a:t>escolar  </a:t>
            </a:r>
            <a:r>
              <a:rPr sz="2600" dirty="0"/>
              <a:t>4 </a:t>
            </a:r>
            <a:r>
              <a:rPr sz="2600" spc="-5" dirty="0"/>
              <a:t>tipos </a:t>
            </a:r>
            <a:r>
              <a:rPr sz="2600" dirty="0"/>
              <a:t>de </a:t>
            </a:r>
            <a:r>
              <a:rPr sz="2600" spc="-5" dirty="0"/>
              <a:t>actividades</a:t>
            </a:r>
            <a:r>
              <a:rPr sz="2600" spc="-10" dirty="0"/>
              <a:t> </a:t>
            </a:r>
            <a:r>
              <a:rPr sz="2600" spc="-5" dirty="0"/>
              <a:t>transnacionales</a:t>
            </a:r>
            <a:endParaRPr sz="2600"/>
          </a:p>
        </p:txBody>
      </p:sp>
      <p:sp>
        <p:nvSpPr>
          <p:cNvPr id="31" name="object 31"/>
          <p:cNvSpPr/>
          <p:nvPr/>
        </p:nvSpPr>
        <p:spPr>
          <a:xfrm>
            <a:off x="7298817" y="3644900"/>
            <a:ext cx="1667510" cy="579755"/>
          </a:xfrm>
          <a:custGeom>
            <a:avLst/>
            <a:gdLst/>
            <a:ahLst/>
            <a:cxnLst/>
            <a:rect l="l" t="t" r="r" b="b"/>
            <a:pathLst>
              <a:path w="1667509" h="579754">
                <a:moveTo>
                  <a:pt x="1570862" y="0"/>
                </a:moveTo>
                <a:lnTo>
                  <a:pt x="322452" y="0"/>
                </a:lnTo>
                <a:lnTo>
                  <a:pt x="284868" y="7580"/>
                </a:lnTo>
                <a:lnTo>
                  <a:pt x="254190" y="28257"/>
                </a:lnTo>
                <a:lnTo>
                  <a:pt x="233513" y="58935"/>
                </a:lnTo>
                <a:lnTo>
                  <a:pt x="225932" y="96519"/>
                </a:lnTo>
                <a:lnTo>
                  <a:pt x="0" y="103758"/>
                </a:lnTo>
                <a:lnTo>
                  <a:pt x="225932" y="241426"/>
                </a:lnTo>
                <a:lnTo>
                  <a:pt x="225932" y="482854"/>
                </a:lnTo>
                <a:lnTo>
                  <a:pt x="233513" y="520457"/>
                </a:lnTo>
                <a:lnTo>
                  <a:pt x="254190" y="551180"/>
                </a:lnTo>
                <a:lnTo>
                  <a:pt x="284868" y="571900"/>
                </a:lnTo>
                <a:lnTo>
                  <a:pt x="322452" y="579501"/>
                </a:lnTo>
                <a:lnTo>
                  <a:pt x="1570862" y="579501"/>
                </a:lnTo>
                <a:lnTo>
                  <a:pt x="1608447" y="571900"/>
                </a:lnTo>
                <a:lnTo>
                  <a:pt x="1639125" y="551180"/>
                </a:lnTo>
                <a:lnTo>
                  <a:pt x="1659802" y="520457"/>
                </a:lnTo>
                <a:lnTo>
                  <a:pt x="1667382" y="482854"/>
                </a:lnTo>
                <a:lnTo>
                  <a:pt x="1667382" y="96519"/>
                </a:lnTo>
                <a:lnTo>
                  <a:pt x="1659802" y="58935"/>
                </a:lnTo>
                <a:lnTo>
                  <a:pt x="1639125" y="28257"/>
                </a:lnTo>
                <a:lnTo>
                  <a:pt x="1608447" y="7580"/>
                </a:lnTo>
                <a:lnTo>
                  <a:pt x="1570862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98817" y="3644900"/>
            <a:ext cx="1667510" cy="579755"/>
          </a:xfrm>
          <a:custGeom>
            <a:avLst/>
            <a:gdLst/>
            <a:ahLst/>
            <a:cxnLst/>
            <a:rect l="l" t="t" r="r" b="b"/>
            <a:pathLst>
              <a:path w="1667509" h="579754">
                <a:moveTo>
                  <a:pt x="225932" y="96519"/>
                </a:moveTo>
                <a:lnTo>
                  <a:pt x="233513" y="58935"/>
                </a:lnTo>
                <a:lnTo>
                  <a:pt x="254190" y="28257"/>
                </a:lnTo>
                <a:lnTo>
                  <a:pt x="284868" y="7580"/>
                </a:lnTo>
                <a:lnTo>
                  <a:pt x="322452" y="0"/>
                </a:lnTo>
                <a:lnTo>
                  <a:pt x="466216" y="0"/>
                </a:lnTo>
                <a:lnTo>
                  <a:pt x="826515" y="0"/>
                </a:lnTo>
                <a:lnTo>
                  <a:pt x="1570862" y="0"/>
                </a:lnTo>
                <a:lnTo>
                  <a:pt x="1608447" y="7580"/>
                </a:lnTo>
                <a:lnTo>
                  <a:pt x="1639125" y="28257"/>
                </a:lnTo>
                <a:lnTo>
                  <a:pt x="1659802" y="58935"/>
                </a:lnTo>
                <a:lnTo>
                  <a:pt x="1667382" y="96519"/>
                </a:lnTo>
                <a:lnTo>
                  <a:pt x="1667382" y="241426"/>
                </a:lnTo>
                <a:lnTo>
                  <a:pt x="1667382" y="482854"/>
                </a:lnTo>
                <a:lnTo>
                  <a:pt x="1659802" y="520457"/>
                </a:lnTo>
                <a:lnTo>
                  <a:pt x="1639125" y="551180"/>
                </a:lnTo>
                <a:lnTo>
                  <a:pt x="1608447" y="571900"/>
                </a:lnTo>
                <a:lnTo>
                  <a:pt x="1570862" y="579501"/>
                </a:lnTo>
                <a:lnTo>
                  <a:pt x="826515" y="579501"/>
                </a:lnTo>
                <a:lnTo>
                  <a:pt x="466216" y="579501"/>
                </a:lnTo>
                <a:lnTo>
                  <a:pt x="322452" y="579501"/>
                </a:lnTo>
                <a:lnTo>
                  <a:pt x="284868" y="571900"/>
                </a:lnTo>
                <a:lnTo>
                  <a:pt x="254190" y="551180"/>
                </a:lnTo>
                <a:lnTo>
                  <a:pt x="233513" y="520457"/>
                </a:lnTo>
                <a:lnTo>
                  <a:pt x="225932" y="482854"/>
                </a:lnTo>
                <a:lnTo>
                  <a:pt x="225932" y="241426"/>
                </a:lnTo>
                <a:lnTo>
                  <a:pt x="0" y="103758"/>
                </a:lnTo>
                <a:lnTo>
                  <a:pt x="225932" y="96519"/>
                </a:lnTo>
                <a:close/>
              </a:path>
            </a:pathLst>
          </a:custGeom>
          <a:ln w="9524">
            <a:solidFill>
              <a:srgbClr val="2C2C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633207" y="3694938"/>
            <a:ext cx="11931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KA229 solo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MLD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2787" y="1557400"/>
            <a:ext cx="5723890" cy="1038225"/>
          </a:xfrm>
          <a:custGeom>
            <a:avLst/>
            <a:gdLst/>
            <a:ahLst/>
            <a:cxnLst/>
            <a:rect l="l" t="t" r="r" b="b"/>
            <a:pathLst>
              <a:path w="5723890" h="1038225">
                <a:moveTo>
                  <a:pt x="0" y="172974"/>
                </a:moveTo>
                <a:lnTo>
                  <a:pt x="6180" y="127000"/>
                </a:lnTo>
                <a:lnTo>
                  <a:pt x="23624" y="85682"/>
                </a:lnTo>
                <a:lnTo>
                  <a:pt x="50680" y="50673"/>
                </a:lnTo>
                <a:lnTo>
                  <a:pt x="85701" y="23622"/>
                </a:lnTo>
                <a:lnTo>
                  <a:pt x="127036" y="6180"/>
                </a:lnTo>
                <a:lnTo>
                  <a:pt x="173037" y="0"/>
                </a:lnTo>
                <a:lnTo>
                  <a:pt x="3259645" y="0"/>
                </a:lnTo>
                <a:lnTo>
                  <a:pt x="4656645" y="0"/>
                </a:lnTo>
                <a:lnTo>
                  <a:pt x="5414962" y="0"/>
                </a:lnTo>
                <a:lnTo>
                  <a:pt x="5460945" y="6180"/>
                </a:lnTo>
                <a:lnTo>
                  <a:pt x="5502286" y="23622"/>
                </a:lnTo>
                <a:lnTo>
                  <a:pt x="5537327" y="50673"/>
                </a:lnTo>
                <a:lnTo>
                  <a:pt x="5564408" y="85682"/>
                </a:lnTo>
                <a:lnTo>
                  <a:pt x="5581873" y="127000"/>
                </a:lnTo>
                <a:lnTo>
                  <a:pt x="5588063" y="172974"/>
                </a:lnTo>
                <a:lnTo>
                  <a:pt x="5588063" y="605536"/>
                </a:lnTo>
                <a:lnTo>
                  <a:pt x="5723318" y="916939"/>
                </a:lnTo>
                <a:lnTo>
                  <a:pt x="5588063" y="865124"/>
                </a:lnTo>
                <a:lnTo>
                  <a:pt x="5581873" y="911107"/>
                </a:lnTo>
                <a:lnTo>
                  <a:pt x="5564408" y="952448"/>
                </a:lnTo>
                <a:lnTo>
                  <a:pt x="5537327" y="987488"/>
                </a:lnTo>
                <a:lnTo>
                  <a:pt x="5502286" y="1014570"/>
                </a:lnTo>
                <a:lnTo>
                  <a:pt x="5460945" y="1032034"/>
                </a:lnTo>
                <a:lnTo>
                  <a:pt x="5414962" y="1038225"/>
                </a:lnTo>
                <a:lnTo>
                  <a:pt x="4656645" y="1038225"/>
                </a:lnTo>
                <a:lnTo>
                  <a:pt x="3259645" y="1038225"/>
                </a:lnTo>
                <a:lnTo>
                  <a:pt x="173037" y="1038225"/>
                </a:lnTo>
                <a:lnTo>
                  <a:pt x="127036" y="1032034"/>
                </a:lnTo>
                <a:lnTo>
                  <a:pt x="85701" y="1014570"/>
                </a:lnTo>
                <a:lnTo>
                  <a:pt x="50680" y="987488"/>
                </a:lnTo>
                <a:lnTo>
                  <a:pt x="23624" y="952448"/>
                </a:lnTo>
                <a:lnTo>
                  <a:pt x="6180" y="911107"/>
                </a:lnTo>
                <a:lnTo>
                  <a:pt x="0" y="865124"/>
                </a:lnTo>
                <a:lnTo>
                  <a:pt x="0" y="605536"/>
                </a:lnTo>
                <a:lnTo>
                  <a:pt x="0" y="172974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0725" y="2852801"/>
            <a:ext cx="2788920" cy="767080"/>
          </a:xfrm>
          <a:custGeom>
            <a:avLst/>
            <a:gdLst/>
            <a:ahLst/>
            <a:cxnLst/>
            <a:rect l="l" t="t" r="r" b="b"/>
            <a:pathLst>
              <a:path w="2788920" h="767079">
                <a:moveTo>
                  <a:pt x="0" y="127762"/>
                </a:moveTo>
                <a:lnTo>
                  <a:pt x="10042" y="78009"/>
                </a:lnTo>
                <a:lnTo>
                  <a:pt x="37430" y="37401"/>
                </a:lnTo>
                <a:lnTo>
                  <a:pt x="78052" y="10033"/>
                </a:lnTo>
                <a:lnTo>
                  <a:pt x="127800" y="0"/>
                </a:lnTo>
                <a:lnTo>
                  <a:pt x="1574292" y="0"/>
                </a:lnTo>
                <a:lnTo>
                  <a:pt x="2248916" y="0"/>
                </a:lnTo>
                <a:lnTo>
                  <a:pt x="2570988" y="0"/>
                </a:lnTo>
                <a:lnTo>
                  <a:pt x="2620686" y="10033"/>
                </a:lnTo>
                <a:lnTo>
                  <a:pt x="2661300" y="37401"/>
                </a:lnTo>
                <a:lnTo>
                  <a:pt x="2688699" y="78009"/>
                </a:lnTo>
                <a:lnTo>
                  <a:pt x="2698750" y="127762"/>
                </a:lnTo>
                <a:lnTo>
                  <a:pt x="2698750" y="447166"/>
                </a:lnTo>
                <a:lnTo>
                  <a:pt x="2788920" y="487807"/>
                </a:lnTo>
                <a:lnTo>
                  <a:pt x="2698750" y="638937"/>
                </a:lnTo>
                <a:lnTo>
                  <a:pt x="2688699" y="688635"/>
                </a:lnTo>
                <a:lnTo>
                  <a:pt x="2661300" y="729249"/>
                </a:lnTo>
                <a:lnTo>
                  <a:pt x="2620686" y="756648"/>
                </a:lnTo>
                <a:lnTo>
                  <a:pt x="2570988" y="766699"/>
                </a:lnTo>
                <a:lnTo>
                  <a:pt x="2248916" y="766699"/>
                </a:lnTo>
                <a:lnTo>
                  <a:pt x="1574292" y="766699"/>
                </a:lnTo>
                <a:lnTo>
                  <a:pt x="127800" y="766699"/>
                </a:lnTo>
                <a:lnTo>
                  <a:pt x="78052" y="756648"/>
                </a:lnTo>
                <a:lnTo>
                  <a:pt x="37430" y="729249"/>
                </a:lnTo>
                <a:lnTo>
                  <a:pt x="10042" y="688635"/>
                </a:lnTo>
                <a:lnTo>
                  <a:pt x="0" y="638937"/>
                </a:lnTo>
                <a:lnTo>
                  <a:pt x="0" y="447166"/>
                </a:lnTo>
                <a:lnTo>
                  <a:pt x="0" y="127762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88125" y="2982848"/>
            <a:ext cx="1301750" cy="1584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34175" y="4725415"/>
            <a:ext cx="1838325" cy="1438910"/>
          </a:xfrm>
          <a:custGeom>
            <a:avLst/>
            <a:gdLst/>
            <a:ahLst/>
            <a:cxnLst/>
            <a:rect l="l" t="t" r="r" b="b"/>
            <a:pathLst>
              <a:path w="1838325" h="1438910">
                <a:moveTo>
                  <a:pt x="0" y="373887"/>
                </a:moveTo>
                <a:lnTo>
                  <a:pt x="5626" y="325061"/>
                </a:lnTo>
                <a:lnTo>
                  <a:pt x="21651" y="280235"/>
                </a:lnTo>
                <a:lnTo>
                  <a:pt x="46796" y="240690"/>
                </a:lnTo>
                <a:lnTo>
                  <a:pt x="79781" y="207705"/>
                </a:lnTo>
                <a:lnTo>
                  <a:pt x="119326" y="182560"/>
                </a:lnTo>
                <a:lnTo>
                  <a:pt x="164152" y="166535"/>
                </a:lnTo>
                <a:lnTo>
                  <a:pt x="212978" y="160908"/>
                </a:lnTo>
                <a:lnTo>
                  <a:pt x="306450" y="160908"/>
                </a:lnTo>
                <a:lnTo>
                  <a:pt x="540130" y="0"/>
                </a:lnTo>
                <a:lnTo>
                  <a:pt x="765936" y="160908"/>
                </a:lnTo>
                <a:lnTo>
                  <a:pt x="1625346" y="160908"/>
                </a:lnTo>
                <a:lnTo>
                  <a:pt x="1674172" y="166535"/>
                </a:lnTo>
                <a:lnTo>
                  <a:pt x="1718998" y="182560"/>
                </a:lnTo>
                <a:lnTo>
                  <a:pt x="1758543" y="207705"/>
                </a:lnTo>
                <a:lnTo>
                  <a:pt x="1791528" y="240690"/>
                </a:lnTo>
                <a:lnTo>
                  <a:pt x="1816673" y="280235"/>
                </a:lnTo>
                <a:lnTo>
                  <a:pt x="1832698" y="325061"/>
                </a:lnTo>
                <a:lnTo>
                  <a:pt x="1838325" y="373887"/>
                </a:lnTo>
                <a:lnTo>
                  <a:pt x="1838325" y="693419"/>
                </a:lnTo>
                <a:lnTo>
                  <a:pt x="1838325" y="1225854"/>
                </a:lnTo>
                <a:lnTo>
                  <a:pt x="1832698" y="1274690"/>
                </a:lnTo>
                <a:lnTo>
                  <a:pt x="1816673" y="1319521"/>
                </a:lnTo>
                <a:lnTo>
                  <a:pt x="1791528" y="1359068"/>
                </a:lnTo>
                <a:lnTo>
                  <a:pt x="1758543" y="1392053"/>
                </a:lnTo>
                <a:lnTo>
                  <a:pt x="1718998" y="1417196"/>
                </a:lnTo>
                <a:lnTo>
                  <a:pt x="1674172" y="1433220"/>
                </a:lnTo>
                <a:lnTo>
                  <a:pt x="1625346" y="1438846"/>
                </a:lnTo>
                <a:lnTo>
                  <a:pt x="765936" y="1438846"/>
                </a:lnTo>
                <a:lnTo>
                  <a:pt x="306450" y="1438846"/>
                </a:lnTo>
                <a:lnTo>
                  <a:pt x="212978" y="1438846"/>
                </a:lnTo>
                <a:lnTo>
                  <a:pt x="164152" y="1433220"/>
                </a:lnTo>
                <a:lnTo>
                  <a:pt x="119326" y="1417196"/>
                </a:lnTo>
                <a:lnTo>
                  <a:pt x="79781" y="1392053"/>
                </a:lnTo>
                <a:lnTo>
                  <a:pt x="46796" y="1359068"/>
                </a:lnTo>
                <a:lnTo>
                  <a:pt x="21651" y="1319521"/>
                </a:lnTo>
                <a:lnTo>
                  <a:pt x="5626" y="1274690"/>
                </a:lnTo>
                <a:lnTo>
                  <a:pt x="0" y="1225854"/>
                </a:lnTo>
                <a:lnTo>
                  <a:pt x="0" y="693419"/>
                </a:lnTo>
                <a:lnTo>
                  <a:pt x="0" y="373887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76415" y="4878291"/>
            <a:ext cx="1297940" cy="117030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Plazo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21 marzo</a:t>
            </a:r>
            <a:r>
              <a:rPr sz="1600" spc="-4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2018,</a:t>
            </a:r>
            <a:endParaRPr sz="1600">
              <a:latin typeface="Calibri"/>
              <a:cs typeface="Calibri"/>
            </a:endParaRPr>
          </a:p>
          <a:p>
            <a:pPr marL="12700" marR="208915">
              <a:lnSpc>
                <a:spcPct val="100000"/>
              </a:lnSpc>
            </a:pP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1</a:t>
            </a:r>
            <a:r>
              <a:rPr sz="1400" spc="-5" dirty="0">
                <a:solidFill>
                  <a:srgbClr val="34618B"/>
                </a:solidFill>
                <a:latin typeface="Calibri"/>
                <a:cs typeface="Calibri"/>
              </a:rPr>
              <a:t>2:00 </a:t>
            </a:r>
            <a:r>
              <a:rPr sz="1400" spc="-10" dirty="0">
                <a:solidFill>
                  <a:srgbClr val="34618B"/>
                </a:solidFill>
                <a:latin typeface="Calibri"/>
                <a:cs typeface="Calibri"/>
              </a:rPr>
              <a:t>(hora</a:t>
            </a:r>
            <a:r>
              <a:rPr sz="1400" spc="-5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4618B"/>
                </a:solidFill>
                <a:latin typeface="Calibri"/>
                <a:cs typeface="Calibri"/>
              </a:rPr>
              <a:t>de  </a:t>
            </a:r>
            <a:r>
              <a:rPr sz="1400" dirty="0">
                <a:solidFill>
                  <a:srgbClr val="34618B"/>
                </a:solidFill>
                <a:latin typeface="Calibri"/>
                <a:cs typeface="Calibri"/>
              </a:rPr>
              <a:t>Bruselas)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1331" y="804672"/>
            <a:ext cx="8072628" cy="612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95805" y="861441"/>
            <a:ext cx="6583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KA229 - Asociaciones de </a:t>
            </a:r>
            <a:r>
              <a:rPr sz="2800" spc="-15" dirty="0"/>
              <a:t>intercambio</a:t>
            </a:r>
            <a:r>
              <a:rPr sz="2800" spc="75" dirty="0"/>
              <a:t> </a:t>
            </a:r>
            <a:r>
              <a:rPr sz="2800" spc="-10" dirty="0"/>
              <a:t>escolar</a:t>
            </a:r>
            <a:endParaRPr sz="2800"/>
          </a:p>
        </p:txBody>
      </p:sp>
      <p:sp>
        <p:nvSpPr>
          <p:cNvPr id="12" name="object 12"/>
          <p:cNvSpPr/>
          <p:nvPr/>
        </p:nvSpPr>
        <p:spPr>
          <a:xfrm>
            <a:off x="8143900" y="5562358"/>
            <a:ext cx="857211" cy="8053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5650" y="3933825"/>
            <a:ext cx="4763135" cy="1123950"/>
          </a:xfrm>
          <a:custGeom>
            <a:avLst/>
            <a:gdLst/>
            <a:ahLst/>
            <a:cxnLst/>
            <a:rect l="l" t="t" r="r" b="b"/>
            <a:pathLst>
              <a:path w="4763135" h="1123950">
                <a:moveTo>
                  <a:pt x="0" y="187325"/>
                </a:moveTo>
                <a:lnTo>
                  <a:pt x="6691" y="137509"/>
                </a:lnTo>
                <a:lnTo>
                  <a:pt x="25575" y="92757"/>
                </a:lnTo>
                <a:lnTo>
                  <a:pt x="54867" y="54848"/>
                </a:lnTo>
                <a:lnTo>
                  <a:pt x="92779" y="25564"/>
                </a:lnTo>
                <a:lnTo>
                  <a:pt x="137527" y="6688"/>
                </a:lnTo>
                <a:lnTo>
                  <a:pt x="187325" y="0"/>
                </a:lnTo>
                <a:lnTo>
                  <a:pt x="2688336" y="0"/>
                </a:lnTo>
                <a:lnTo>
                  <a:pt x="3840479" y="0"/>
                </a:lnTo>
                <a:lnTo>
                  <a:pt x="4421124" y="0"/>
                </a:lnTo>
                <a:lnTo>
                  <a:pt x="4470948" y="6688"/>
                </a:lnTo>
                <a:lnTo>
                  <a:pt x="4515724" y="25564"/>
                </a:lnTo>
                <a:lnTo>
                  <a:pt x="4553664" y="54848"/>
                </a:lnTo>
                <a:lnTo>
                  <a:pt x="4582978" y="92757"/>
                </a:lnTo>
                <a:lnTo>
                  <a:pt x="4601878" y="137509"/>
                </a:lnTo>
                <a:lnTo>
                  <a:pt x="4608576" y="187325"/>
                </a:lnTo>
                <a:lnTo>
                  <a:pt x="4608576" y="655574"/>
                </a:lnTo>
                <a:lnTo>
                  <a:pt x="4762627" y="715137"/>
                </a:lnTo>
                <a:lnTo>
                  <a:pt x="4608576" y="936625"/>
                </a:lnTo>
                <a:lnTo>
                  <a:pt x="4601878" y="986440"/>
                </a:lnTo>
                <a:lnTo>
                  <a:pt x="4582978" y="1031192"/>
                </a:lnTo>
                <a:lnTo>
                  <a:pt x="4553664" y="1069101"/>
                </a:lnTo>
                <a:lnTo>
                  <a:pt x="4515724" y="1098385"/>
                </a:lnTo>
                <a:lnTo>
                  <a:pt x="4470948" y="1117261"/>
                </a:lnTo>
                <a:lnTo>
                  <a:pt x="4421124" y="1123950"/>
                </a:lnTo>
                <a:lnTo>
                  <a:pt x="3840479" y="1123950"/>
                </a:lnTo>
                <a:lnTo>
                  <a:pt x="2688336" y="1123950"/>
                </a:lnTo>
                <a:lnTo>
                  <a:pt x="187325" y="1123950"/>
                </a:lnTo>
                <a:lnTo>
                  <a:pt x="137527" y="1117261"/>
                </a:lnTo>
                <a:lnTo>
                  <a:pt x="92779" y="1098385"/>
                </a:lnTo>
                <a:lnTo>
                  <a:pt x="54867" y="1069101"/>
                </a:lnTo>
                <a:lnTo>
                  <a:pt x="25575" y="1031192"/>
                </a:lnTo>
                <a:lnTo>
                  <a:pt x="6691" y="986440"/>
                </a:lnTo>
                <a:lnTo>
                  <a:pt x="0" y="936625"/>
                </a:lnTo>
                <a:lnTo>
                  <a:pt x="0" y="655574"/>
                </a:lnTo>
                <a:lnTo>
                  <a:pt x="0" y="187325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7082" y="1536857"/>
            <a:ext cx="5151120" cy="341312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800"/>
              </a:spcBef>
            </a:pPr>
            <a:r>
              <a:rPr sz="1800" b="1" spc="-5" dirty="0">
                <a:solidFill>
                  <a:srgbClr val="34618B"/>
                </a:solidFill>
                <a:latin typeface="Calibri"/>
                <a:cs typeface="Calibri"/>
              </a:rPr>
              <a:t>¿Quién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puede </a:t>
            </a:r>
            <a:r>
              <a:rPr sz="1800" b="1" spc="-5" dirty="0">
                <a:solidFill>
                  <a:srgbClr val="34618B"/>
                </a:solidFill>
                <a:latin typeface="Calibri"/>
                <a:cs typeface="Calibri"/>
              </a:rPr>
              <a:t>formar </a:t>
            </a: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parte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de una </a:t>
            </a:r>
            <a:r>
              <a:rPr sz="1800" b="1" spc="-5" dirty="0">
                <a:solidFill>
                  <a:srgbClr val="34618B"/>
                </a:solidFill>
                <a:latin typeface="Calibri"/>
                <a:cs typeface="Calibri"/>
              </a:rPr>
              <a:t>Asociación</a:t>
            </a:r>
            <a:r>
              <a:rPr sz="1800" b="1" spc="-13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KA229?</a:t>
            </a:r>
            <a:endParaRPr sz="1800">
              <a:latin typeface="Calibri"/>
              <a:cs typeface="Calibri"/>
            </a:endParaRPr>
          </a:p>
          <a:p>
            <a:pPr marL="17780" marR="128270">
              <a:lnSpc>
                <a:spcPct val="100000"/>
              </a:lnSpc>
              <a:spcBef>
                <a:spcPts val="620"/>
              </a:spcBef>
              <a:buChar char="-"/>
              <a:tabLst>
                <a:tab pos="126364" algn="l"/>
              </a:tabLst>
            </a:pP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Centros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educativos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de cualquier país del </a:t>
            </a: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Programa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(28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UE +  Islandia,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Liechtenstein, FYROM, Noruega,</a:t>
            </a:r>
            <a:r>
              <a:rPr sz="1600" spc="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4618B"/>
                </a:solidFill>
                <a:latin typeface="Calibri"/>
                <a:cs typeface="Calibri"/>
              </a:rPr>
              <a:t>Turquía)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34618B"/>
              </a:buClr>
              <a:buFont typeface="Calibri"/>
              <a:buChar char="-"/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34618B"/>
              </a:buClr>
              <a:buFont typeface="Calibri"/>
              <a:buChar char="-"/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34618B"/>
                </a:solidFill>
                <a:latin typeface="Calibri"/>
                <a:cs typeface="Calibri"/>
              </a:rPr>
              <a:t>Composición: </a:t>
            </a:r>
            <a:r>
              <a:rPr sz="1800" b="1" dirty="0">
                <a:solidFill>
                  <a:srgbClr val="34618B"/>
                </a:solidFill>
                <a:latin typeface="Calibri"/>
                <a:cs typeface="Calibri"/>
              </a:rPr>
              <a:t>2 a 6</a:t>
            </a:r>
            <a:r>
              <a:rPr sz="1800" b="1" spc="-20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4618B"/>
                </a:solidFill>
                <a:latin typeface="Calibri"/>
                <a:cs typeface="Calibri"/>
              </a:rPr>
              <a:t>socios</a:t>
            </a:r>
            <a:endParaRPr sz="1800">
              <a:latin typeface="Calibri"/>
              <a:cs typeface="Calibri"/>
            </a:endParaRPr>
          </a:p>
          <a:p>
            <a:pPr marL="120650" indent="-107950">
              <a:lnSpc>
                <a:spcPct val="100000"/>
              </a:lnSpc>
              <a:spcBef>
                <a:spcPts val="620"/>
              </a:spcBef>
              <a:buChar char="-"/>
              <a:tabLst>
                <a:tab pos="121285" algn="l"/>
              </a:tabLst>
            </a:pP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1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coordinador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+</a:t>
            </a:r>
            <a:r>
              <a:rPr sz="1600" spc="2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socios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Times New Roman"/>
              <a:cs typeface="Times New Roman"/>
            </a:endParaRPr>
          </a:p>
          <a:p>
            <a:pPr marL="64769">
              <a:lnSpc>
                <a:spcPct val="100000"/>
              </a:lnSpc>
            </a:pP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Presupuesto</a:t>
            </a:r>
            <a:endParaRPr sz="1800">
              <a:latin typeface="Calibri"/>
              <a:cs typeface="Calibri"/>
            </a:endParaRPr>
          </a:p>
          <a:p>
            <a:pPr marL="64769">
              <a:lnSpc>
                <a:spcPct val="100000"/>
              </a:lnSpc>
              <a:spcBef>
                <a:spcPts val="620"/>
              </a:spcBef>
            </a:pP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Máximo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16.500€/socio/año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a nivel de</a:t>
            </a:r>
            <a:r>
              <a:rPr sz="1600" spc="2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proyecto.</a:t>
            </a:r>
            <a:endParaRPr sz="1600">
              <a:latin typeface="Calibri"/>
              <a:cs typeface="Calibri"/>
            </a:endParaRPr>
          </a:p>
          <a:p>
            <a:pPr marL="64769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Ej 4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socios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2 años: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hasta 132.000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€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(16.500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x 4 x</a:t>
            </a:r>
            <a:r>
              <a:rPr sz="1600" spc="155" dirty="0">
                <a:solidFill>
                  <a:srgbClr val="34618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2787" y="5445125"/>
            <a:ext cx="3830954" cy="1038225"/>
          </a:xfrm>
          <a:custGeom>
            <a:avLst/>
            <a:gdLst/>
            <a:ahLst/>
            <a:cxnLst/>
            <a:rect l="l" t="t" r="r" b="b"/>
            <a:pathLst>
              <a:path w="3830954" h="1038225">
                <a:moveTo>
                  <a:pt x="0" y="173037"/>
                </a:moveTo>
                <a:lnTo>
                  <a:pt x="6180" y="127036"/>
                </a:lnTo>
                <a:lnTo>
                  <a:pt x="23624" y="85701"/>
                </a:lnTo>
                <a:lnTo>
                  <a:pt x="50680" y="50680"/>
                </a:lnTo>
                <a:lnTo>
                  <a:pt x="85701" y="23624"/>
                </a:lnTo>
                <a:lnTo>
                  <a:pt x="127036" y="6180"/>
                </a:lnTo>
                <a:lnTo>
                  <a:pt x="173037" y="0"/>
                </a:lnTo>
                <a:lnTo>
                  <a:pt x="2162365" y="0"/>
                </a:lnTo>
                <a:lnTo>
                  <a:pt x="3088957" y="0"/>
                </a:lnTo>
                <a:lnTo>
                  <a:pt x="3533711" y="0"/>
                </a:lnTo>
                <a:lnTo>
                  <a:pt x="3579739" y="6180"/>
                </a:lnTo>
                <a:lnTo>
                  <a:pt x="3621092" y="23624"/>
                </a:lnTo>
                <a:lnTo>
                  <a:pt x="3656123" y="50680"/>
                </a:lnTo>
                <a:lnTo>
                  <a:pt x="3683185" y="85701"/>
                </a:lnTo>
                <a:lnTo>
                  <a:pt x="3700631" y="127036"/>
                </a:lnTo>
                <a:lnTo>
                  <a:pt x="3706812" y="173037"/>
                </a:lnTo>
                <a:lnTo>
                  <a:pt x="3706812" y="605624"/>
                </a:lnTo>
                <a:lnTo>
                  <a:pt x="3830764" y="660565"/>
                </a:lnTo>
                <a:lnTo>
                  <a:pt x="3706812" y="865187"/>
                </a:lnTo>
                <a:lnTo>
                  <a:pt x="3700631" y="911188"/>
                </a:lnTo>
                <a:lnTo>
                  <a:pt x="3683185" y="952523"/>
                </a:lnTo>
                <a:lnTo>
                  <a:pt x="3656123" y="987544"/>
                </a:lnTo>
                <a:lnTo>
                  <a:pt x="3621092" y="1014600"/>
                </a:lnTo>
                <a:lnTo>
                  <a:pt x="3579739" y="1032044"/>
                </a:lnTo>
                <a:lnTo>
                  <a:pt x="3533711" y="1038225"/>
                </a:lnTo>
                <a:lnTo>
                  <a:pt x="3088957" y="1038225"/>
                </a:lnTo>
                <a:lnTo>
                  <a:pt x="2162365" y="1038225"/>
                </a:lnTo>
                <a:lnTo>
                  <a:pt x="173037" y="1038225"/>
                </a:lnTo>
                <a:lnTo>
                  <a:pt x="127036" y="1032044"/>
                </a:lnTo>
                <a:lnTo>
                  <a:pt x="85701" y="1014600"/>
                </a:lnTo>
                <a:lnTo>
                  <a:pt x="50680" y="987544"/>
                </a:lnTo>
                <a:lnTo>
                  <a:pt x="23624" y="952523"/>
                </a:lnTo>
                <a:lnTo>
                  <a:pt x="6180" y="911188"/>
                </a:lnTo>
                <a:lnTo>
                  <a:pt x="0" y="865187"/>
                </a:lnTo>
                <a:lnTo>
                  <a:pt x="0" y="605624"/>
                </a:lnTo>
                <a:lnTo>
                  <a:pt x="0" y="173037"/>
                </a:lnTo>
                <a:close/>
              </a:path>
            </a:pathLst>
          </a:custGeom>
          <a:ln w="57150">
            <a:solidFill>
              <a:srgbClr val="3461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2263" y="5425470"/>
            <a:ext cx="3369310" cy="95567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b="1" spc="-10" dirty="0">
                <a:solidFill>
                  <a:srgbClr val="34618B"/>
                </a:solidFill>
                <a:latin typeface="Calibri"/>
                <a:cs typeface="Calibri"/>
              </a:rPr>
              <a:t>Duración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rgbClr val="34618B"/>
                </a:solidFill>
                <a:latin typeface="Calibri"/>
                <a:cs typeface="Calibri"/>
              </a:rPr>
              <a:t>12 a 24 </a:t>
            </a:r>
            <a:r>
              <a:rPr sz="1600" b="1" spc="-10" dirty="0">
                <a:solidFill>
                  <a:srgbClr val="34618B"/>
                </a:solidFill>
                <a:latin typeface="Calibri"/>
                <a:cs typeface="Calibri"/>
              </a:rPr>
              <a:t>meses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(36 meses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si movilidad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de  </a:t>
            </a:r>
            <a:r>
              <a:rPr sz="1600" spc="-15" dirty="0">
                <a:solidFill>
                  <a:srgbClr val="34618B"/>
                </a:solidFill>
                <a:latin typeface="Calibri"/>
                <a:cs typeface="Calibri"/>
              </a:rPr>
              <a:t>larga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duración </a:t>
            </a:r>
            <a:r>
              <a:rPr sz="1600" spc="-5" dirty="0">
                <a:solidFill>
                  <a:srgbClr val="34618B"/>
                </a:solidFill>
                <a:latin typeface="Calibri"/>
                <a:cs typeface="Calibri"/>
              </a:rPr>
              <a:t>del </a:t>
            </a:r>
            <a:r>
              <a:rPr sz="1600" spc="-10" dirty="0">
                <a:solidFill>
                  <a:srgbClr val="34618B"/>
                </a:solidFill>
                <a:latin typeface="Calibri"/>
                <a:cs typeface="Calibri"/>
              </a:rPr>
              <a:t>alumnado)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2651" y="4103751"/>
            <a:ext cx="7352030" cy="2113280"/>
          </a:xfrm>
          <a:custGeom>
            <a:avLst/>
            <a:gdLst/>
            <a:ahLst/>
            <a:cxnLst/>
            <a:rect l="l" t="t" r="r" b="b"/>
            <a:pathLst>
              <a:path w="7352030" h="2113279">
                <a:moveTo>
                  <a:pt x="7140321" y="0"/>
                </a:moveTo>
                <a:lnTo>
                  <a:pt x="211200" y="0"/>
                </a:lnTo>
                <a:lnTo>
                  <a:pt x="162752" y="5574"/>
                </a:lnTo>
                <a:lnTo>
                  <a:pt x="118289" y="21454"/>
                </a:lnTo>
                <a:lnTo>
                  <a:pt x="79076" y="46376"/>
                </a:lnTo>
                <a:lnTo>
                  <a:pt x="46376" y="79076"/>
                </a:lnTo>
                <a:lnTo>
                  <a:pt x="21454" y="118289"/>
                </a:lnTo>
                <a:lnTo>
                  <a:pt x="5574" y="162752"/>
                </a:lnTo>
                <a:lnTo>
                  <a:pt x="0" y="211200"/>
                </a:lnTo>
                <a:lnTo>
                  <a:pt x="0" y="1901596"/>
                </a:lnTo>
                <a:lnTo>
                  <a:pt x="5574" y="1950046"/>
                </a:lnTo>
                <a:lnTo>
                  <a:pt x="21454" y="1994522"/>
                </a:lnTo>
                <a:lnTo>
                  <a:pt x="46376" y="2033755"/>
                </a:lnTo>
                <a:lnTo>
                  <a:pt x="79076" y="2066478"/>
                </a:lnTo>
                <a:lnTo>
                  <a:pt x="118289" y="2091422"/>
                </a:lnTo>
                <a:lnTo>
                  <a:pt x="162752" y="2107318"/>
                </a:lnTo>
                <a:lnTo>
                  <a:pt x="211200" y="2112899"/>
                </a:lnTo>
                <a:lnTo>
                  <a:pt x="7140321" y="2112899"/>
                </a:lnTo>
                <a:lnTo>
                  <a:pt x="7188776" y="2107318"/>
                </a:lnTo>
                <a:lnTo>
                  <a:pt x="7233257" y="2091422"/>
                </a:lnTo>
                <a:lnTo>
                  <a:pt x="7272495" y="2066478"/>
                </a:lnTo>
                <a:lnTo>
                  <a:pt x="7305222" y="2033755"/>
                </a:lnTo>
                <a:lnTo>
                  <a:pt x="7330169" y="1994522"/>
                </a:lnTo>
                <a:lnTo>
                  <a:pt x="7346067" y="1950046"/>
                </a:lnTo>
                <a:lnTo>
                  <a:pt x="7351649" y="1901596"/>
                </a:lnTo>
                <a:lnTo>
                  <a:pt x="7351649" y="211200"/>
                </a:lnTo>
                <a:lnTo>
                  <a:pt x="7346067" y="162752"/>
                </a:lnTo>
                <a:lnTo>
                  <a:pt x="7330169" y="118289"/>
                </a:lnTo>
                <a:lnTo>
                  <a:pt x="7305222" y="79076"/>
                </a:lnTo>
                <a:lnTo>
                  <a:pt x="7272495" y="46376"/>
                </a:lnTo>
                <a:lnTo>
                  <a:pt x="7233257" y="21454"/>
                </a:lnTo>
                <a:lnTo>
                  <a:pt x="7188776" y="5574"/>
                </a:lnTo>
                <a:lnTo>
                  <a:pt x="7140321" y="0"/>
                </a:lnTo>
                <a:close/>
              </a:path>
            </a:pathLst>
          </a:custGeom>
          <a:solidFill>
            <a:srgbClr val="E4B4AC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39790" y="4710810"/>
            <a:ext cx="1650364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casos  ju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ados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82750" y="1558925"/>
            <a:ext cx="7320280" cy="2446655"/>
          </a:xfrm>
          <a:custGeom>
            <a:avLst/>
            <a:gdLst/>
            <a:ahLst/>
            <a:cxnLst/>
            <a:rect l="l" t="t" r="r" b="b"/>
            <a:pathLst>
              <a:path w="7320280" h="2446654">
                <a:moveTo>
                  <a:pt x="7075297" y="0"/>
                </a:moveTo>
                <a:lnTo>
                  <a:pt x="244601" y="0"/>
                </a:lnTo>
                <a:lnTo>
                  <a:pt x="195295" y="4967"/>
                </a:lnTo>
                <a:lnTo>
                  <a:pt x="149375" y="19216"/>
                </a:lnTo>
                <a:lnTo>
                  <a:pt x="107825" y="41764"/>
                </a:lnTo>
                <a:lnTo>
                  <a:pt x="71628" y="71628"/>
                </a:lnTo>
                <a:lnTo>
                  <a:pt x="41764" y="107825"/>
                </a:lnTo>
                <a:lnTo>
                  <a:pt x="19216" y="149375"/>
                </a:lnTo>
                <a:lnTo>
                  <a:pt x="4967" y="195295"/>
                </a:lnTo>
                <a:lnTo>
                  <a:pt x="0" y="244601"/>
                </a:lnTo>
                <a:lnTo>
                  <a:pt x="0" y="2201672"/>
                </a:lnTo>
                <a:lnTo>
                  <a:pt x="4967" y="2250984"/>
                </a:lnTo>
                <a:lnTo>
                  <a:pt x="19216" y="2296918"/>
                </a:lnTo>
                <a:lnTo>
                  <a:pt x="41764" y="2338488"/>
                </a:lnTo>
                <a:lnTo>
                  <a:pt x="71627" y="2374709"/>
                </a:lnTo>
                <a:lnTo>
                  <a:pt x="107825" y="2404596"/>
                </a:lnTo>
                <a:lnTo>
                  <a:pt x="149375" y="2427164"/>
                </a:lnTo>
                <a:lnTo>
                  <a:pt x="195295" y="2441427"/>
                </a:lnTo>
                <a:lnTo>
                  <a:pt x="244601" y="2446401"/>
                </a:lnTo>
                <a:lnTo>
                  <a:pt x="7075297" y="2446401"/>
                </a:lnTo>
                <a:lnTo>
                  <a:pt x="7124609" y="2441427"/>
                </a:lnTo>
                <a:lnTo>
                  <a:pt x="7170543" y="2427164"/>
                </a:lnTo>
                <a:lnTo>
                  <a:pt x="7212113" y="2404596"/>
                </a:lnTo>
                <a:lnTo>
                  <a:pt x="7248334" y="2374709"/>
                </a:lnTo>
                <a:lnTo>
                  <a:pt x="7278221" y="2338488"/>
                </a:lnTo>
                <a:lnTo>
                  <a:pt x="7300789" y="2296918"/>
                </a:lnTo>
                <a:lnTo>
                  <a:pt x="7315052" y="2250984"/>
                </a:lnTo>
                <a:lnTo>
                  <a:pt x="7320026" y="2201672"/>
                </a:lnTo>
                <a:lnTo>
                  <a:pt x="7320026" y="244601"/>
                </a:lnTo>
                <a:lnTo>
                  <a:pt x="7315052" y="195295"/>
                </a:lnTo>
                <a:lnTo>
                  <a:pt x="7300789" y="149375"/>
                </a:lnTo>
                <a:lnTo>
                  <a:pt x="7278221" y="107825"/>
                </a:lnTo>
                <a:lnTo>
                  <a:pt x="7248334" y="71628"/>
                </a:lnTo>
                <a:lnTo>
                  <a:pt x="7212113" y="41764"/>
                </a:lnTo>
                <a:lnTo>
                  <a:pt x="7170543" y="19216"/>
                </a:lnTo>
                <a:lnTo>
                  <a:pt x="7124609" y="4967"/>
                </a:lnTo>
                <a:lnTo>
                  <a:pt x="7075297" y="0"/>
                </a:lnTo>
                <a:close/>
              </a:path>
            </a:pathLst>
          </a:custGeom>
          <a:solidFill>
            <a:srgbClr val="87BEC9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39790" y="2055114"/>
            <a:ext cx="2764790" cy="137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Hasta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máximo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590"/>
              </a:lnSpc>
              <a:spcBef>
                <a:spcPts val="18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16.500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€ / socio /</a:t>
            </a:r>
            <a:r>
              <a:rPr sz="2400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año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calculado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nivel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proyecto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85036" y="837691"/>
            <a:ext cx="3282315" cy="655955"/>
          </a:xfrm>
          <a:custGeom>
            <a:avLst/>
            <a:gdLst/>
            <a:ahLst/>
            <a:cxnLst/>
            <a:rect l="l" t="t" r="r" b="b"/>
            <a:pathLst>
              <a:path w="3282315" h="655955">
                <a:moveTo>
                  <a:pt x="3216655" y="0"/>
                </a:moveTo>
                <a:lnTo>
                  <a:pt x="65595" y="0"/>
                </a:lnTo>
                <a:lnTo>
                  <a:pt x="40060" y="5151"/>
                </a:lnTo>
                <a:lnTo>
                  <a:pt x="19210" y="19208"/>
                </a:lnTo>
                <a:lnTo>
                  <a:pt x="5154" y="40076"/>
                </a:lnTo>
                <a:lnTo>
                  <a:pt x="0" y="65659"/>
                </a:lnTo>
                <a:lnTo>
                  <a:pt x="0" y="590423"/>
                </a:lnTo>
                <a:lnTo>
                  <a:pt x="5154" y="615932"/>
                </a:lnTo>
                <a:lnTo>
                  <a:pt x="19210" y="636762"/>
                </a:lnTo>
                <a:lnTo>
                  <a:pt x="40060" y="650805"/>
                </a:lnTo>
                <a:lnTo>
                  <a:pt x="65595" y="655955"/>
                </a:lnTo>
                <a:lnTo>
                  <a:pt x="3216655" y="655955"/>
                </a:lnTo>
                <a:lnTo>
                  <a:pt x="3242238" y="650805"/>
                </a:lnTo>
                <a:lnTo>
                  <a:pt x="3263106" y="636762"/>
                </a:lnTo>
                <a:lnTo>
                  <a:pt x="3277163" y="615932"/>
                </a:lnTo>
                <a:lnTo>
                  <a:pt x="3282315" y="590423"/>
                </a:lnTo>
                <a:lnTo>
                  <a:pt x="3282315" y="65659"/>
                </a:lnTo>
                <a:lnTo>
                  <a:pt x="3277163" y="40076"/>
                </a:lnTo>
                <a:lnTo>
                  <a:pt x="3263106" y="19208"/>
                </a:lnTo>
                <a:lnTo>
                  <a:pt x="3242238" y="5151"/>
                </a:lnTo>
                <a:lnTo>
                  <a:pt x="3216655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85036" y="837691"/>
            <a:ext cx="3282315" cy="655955"/>
          </a:xfrm>
          <a:custGeom>
            <a:avLst/>
            <a:gdLst/>
            <a:ahLst/>
            <a:cxnLst/>
            <a:rect l="l" t="t" r="r" b="b"/>
            <a:pathLst>
              <a:path w="3282315" h="655955">
                <a:moveTo>
                  <a:pt x="0" y="65659"/>
                </a:moveTo>
                <a:lnTo>
                  <a:pt x="5154" y="40076"/>
                </a:lnTo>
                <a:lnTo>
                  <a:pt x="19210" y="19208"/>
                </a:lnTo>
                <a:lnTo>
                  <a:pt x="40060" y="5151"/>
                </a:lnTo>
                <a:lnTo>
                  <a:pt x="65595" y="0"/>
                </a:lnTo>
                <a:lnTo>
                  <a:pt x="3216655" y="0"/>
                </a:lnTo>
                <a:lnTo>
                  <a:pt x="3242238" y="5151"/>
                </a:lnTo>
                <a:lnTo>
                  <a:pt x="3263106" y="19208"/>
                </a:lnTo>
                <a:lnTo>
                  <a:pt x="3277163" y="40076"/>
                </a:lnTo>
                <a:lnTo>
                  <a:pt x="3282315" y="65659"/>
                </a:lnTo>
                <a:lnTo>
                  <a:pt x="3282315" y="590423"/>
                </a:lnTo>
                <a:lnTo>
                  <a:pt x="3277163" y="615932"/>
                </a:lnTo>
                <a:lnTo>
                  <a:pt x="3263106" y="636762"/>
                </a:lnTo>
                <a:lnTo>
                  <a:pt x="3242238" y="650805"/>
                </a:lnTo>
                <a:lnTo>
                  <a:pt x="3216655" y="655955"/>
                </a:lnTo>
                <a:lnTo>
                  <a:pt x="65595" y="655955"/>
                </a:lnTo>
                <a:lnTo>
                  <a:pt x="40060" y="650805"/>
                </a:lnTo>
                <a:lnTo>
                  <a:pt x="19210" y="636762"/>
                </a:lnTo>
                <a:lnTo>
                  <a:pt x="5154" y="615932"/>
                </a:lnTo>
                <a:lnTo>
                  <a:pt x="0" y="590423"/>
                </a:lnTo>
                <a:lnTo>
                  <a:pt x="0" y="6565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83538" y="898398"/>
            <a:ext cx="28841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KA229</a:t>
            </a:r>
            <a:r>
              <a:rPr sz="2800" spc="-65" dirty="0"/>
              <a:t> </a:t>
            </a:r>
            <a:r>
              <a:rPr sz="2800" spc="-15" dirty="0"/>
              <a:t>Presupuesto</a:t>
            </a:r>
            <a:endParaRPr sz="2800"/>
          </a:p>
        </p:txBody>
      </p:sp>
      <p:sp>
        <p:nvSpPr>
          <p:cNvPr id="12" name="object 12"/>
          <p:cNvSpPr/>
          <p:nvPr/>
        </p:nvSpPr>
        <p:spPr>
          <a:xfrm>
            <a:off x="1513205" y="1493647"/>
            <a:ext cx="328295" cy="784860"/>
          </a:xfrm>
          <a:custGeom>
            <a:avLst/>
            <a:gdLst/>
            <a:ahLst/>
            <a:cxnLst/>
            <a:rect l="l" t="t" r="r" b="b"/>
            <a:pathLst>
              <a:path w="328294" h="784860">
                <a:moveTo>
                  <a:pt x="0" y="0"/>
                </a:moveTo>
                <a:lnTo>
                  <a:pt x="0" y="784860"/>
                </a:lnTo>
                <a:lnTo>
                  <a:pt x="328294" y="784860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1500" y="1715135"/>
            <a:ext cx="3741420" cy="1127125"/>
          </a:xfrm>
          <a:custGeom>
            <a:avLst/>
            <a:gdLst/>
            <a:ahLst/>
            <a:cxnLst/>
            <a:rect l="l" t="t" r="r" b="b"/>
            <a:pathLst>
              <a:path w="3741420" h="1127125">
                <a:moveTo>
                  <a:pt x="3628516" y="0"/>
                </a:moveTo>
                <a:lnTo>
                  <a:pt x="112649" y="0"/>
                </a:lnTo>
                <a:lnTo>
                  <a:pt x="68794" y="8850"/>
                </a:lnTo>
                <a:lnTo>
                  <a:pt x="32988" y="32988"/>
                </a:lnTo>
                <a:lnTo>
                  <a:pt x="8850" y="68794"/>
                </a:lnTo>
                <a:lnTo>
                  <a:pt x="0" y="112649"/>
                </a:lnTo>
                <a:lnTo>
                  <a:pt x="0" y="1013967"/>
                </a:lnTo>
                <a:lnTo>
                  <a:pt x="8850" y="1057822"/>
                </a:lnTo>
                <a:lnTo>
                  <a:pt x="32988" y="1093628"/>
                </a:lnTo>
                <a:lnTo>
                  <a:pt x="68794" y="1117766"/>
                </a:lnTo>
                <a:lnTo>
                  <a:pt x="112649" y="1126616"/>
                </a:lnTo>
                <a:lnTo>
                  <a:pt x="3628516" y="1126616"/>
                </a:lnTo>
                <a:lnTo>
                  <a:pt x="3672371" y="1117766"/>
                </a:lnTo>
                <a:lnTo>
                  <a:pt x="3708177" y="1093628"/>
                </a:lnTo>
                <a:lnTo>
                  <a:pt x="3732315" y="1057822"/>
                </a:lnTo>
                <a:lnTo>
                  <a:pt x="3741166" y="1013967"/>
                </a:lnTo>
                <a:lnTo>
                  <a:pt x="3741166" y="112649"/>
                </a:lnTo>
                <a:lnTo>
                  <a:pt x="3732315" y="68794"/>
                </a:lnTo>
                <a:lnTo>
                  <a:pt x="3708177" y="32988"/>
                </a:lnTo>
                <a:lnTo>
                  <a:pt x="3672371" y="8850"/>
                </a:lnTo>
                <a:lnTo>
                  <a:pt x="3628516" y="0"/>
                </a:lnTo>
                <a:close/>
              </a:path>
            </a:pathLst>
          </a:custGeom>
          <a:solidFill>
            <a:srgbClr val="3680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3205" y="1493647"/>
            <a:ext cx="328295" cy="2012950"/>
          </a:xfrm>
          <a:custGeom>
            <a:avLst/>
            <a:gdLst/>
            <a:ahLst/>
            <a:cxnLst/>
            <a:rect l="l" t="t" r="r" b="b"/>
            <a:pathLst>
              <a:path w="328294" h="2012950">
                <a:moveTo>
                  <a:pt x="0" y="0"/>
                </a:moveTo>
                <a:lnTo>
                  <a:pt x="0" y="2012695"/>
                </a:lnTo>
                <a:lnTo>
                  <a:pt x="328294" y="2012695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41500" y="3063367"/>
            <a:ext cx="3741420" cy="886460"/>
          </a:xfrm>
          <a:custGeom>
            <a:avLst/>
            <a:gdLst/>
            <a:ahLst/>
            <a:cxnLst/>
            <a:rect l="l" t="t" r="r" b="b"/>
            <a:pathLst>
              <a:path w="3741420" h="886460">
                <a:moveTo>
                  <a:pt x="3652647" y="0"/>
                </a:moveTo>
                <a:lnTo>
                  <a:pt x="88645" y="0"/>
                </a:lnTo>
                <a:lnTo>
                  <a:pt x="54113" y="6955"/>
                </a:lnTo>
                <a:lnTo>
                  <a:pt x="25939" y="25923"/>
                </a:lnTo>
                <a:lnTo>
                  <a:pt x="6957" y="54060"/>
                </a:lnTo>
                <a:lnTo>
                  <a:pt x="0" y="88519"/>
                </a:lnTo>
                <a:lnTo>
                  <a:pt x="0" y="797306"/>
                </a:lnTo>
                <a:lnTo>
                  <a:pt x="6957" y="831838"/>
                </a:lnTo>
                <a:lnTo>
                  <a:pt x="25939" y="860012"/>
                </a:lnTo>
                <a:lnTo>
                  <a:pt x="54113" y="878994"/>
                </a:lnTo>
                <a:lnTo>
                  <a:pt x="88645" y="885952"/>
                </a:lnTo>
                <a:lnTo>
                  <a:pt x="3652647" y="885952"/>
                </a:lnTo>
                <a:lnTo>
                  <a:pt x="3687105" y="878994"/>
                </a:lnTo>
                <a:lnTo>
                  <a:pt x="3715242" y="860012"/>
                </a:lnTo>
                <a:lnTo>
                  <a:pt x="3734210" y="831838"/>
                </a:lnTo>
                <a:lnTo>
                  <a:pt x="3741166" y="797306"/>
                </a:lnTo>
                <a:lnTo>
                  <a:pt x="3741166" y="88519"/>
                </a:lnTo>
                <a:lnTo>
                  <a:pt x="3734210" y="54060"/>
                </a:lnTo>
                <a:lnTo>
                  <a:pt x="3715242" y="25923"/>
                </a:lnTo>
                <a:lnTo>
                  <a:pt x="3687105" y="6955"/>
                </a:lnTo>
                <a:lnTo>
                  <a:pt x="3652647" y="0"/>
                </a:lnTo>
                <a:close/>
              </a:path>
            </a:pathLst>
          </a:custGeom>
          <a:solidFill>
            <a:srgbClr val="3680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13205" y="1493647"/>
            <a:ext cx="328295" cy="3120390"/>
          </a:xfrm>
          <a:custGeom>
            <a:avLst/>
            <a:gdLst/>
            <a:ahLst/>
            <a:cxnLst/>
            <a:rect l="l" t="t" r="r" b="b"/>
            <a:pathLst>
              <a:path w="328294" h="3120390">
                <a:moveTo>
                  <a:pt x="0" y="0"/>
                </a:moveTo>
                <a:lnTo>
                  <a:pt x="0" y="3120135"/>
                </a:lnTo>
                <a:lnTo>
                  <a:pt x="328294" y="3120135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1500" y="4170807"/>
            <a:ext cx="3741420" cy="886460"/>
          </a:xfrm>
          <a:custGeom>
            <a:avLst/>
            <a:gdLst/>
            <a:ahLst/>
            <a:cxnLst/>
            <a:rect l="l" t="t" r="r" b="b"/>
            <a:pathLst>
              <a:path w="3741420" h="886460">
                <a:moveTo>
                  <a:pt x="3652647" y="0"/>
                </a:moveTo>
                <a:lnTo>
                  <a:pt x="88645" y="0"/>
                </a:lnTo>
                <a:lnTo>
                  <a:pt x="54113" y="6957"/>
                </a:lnTo>
                <a:lnTo>
                  <a:pt x="25939" y="25939"/>
                </a:lnTo>
                <a:lnTo>
                  <a:pt x="6957" y="54113"/>
                </a:lnTo>
                <a:lnTo>
                  <a:pt x="0" y="88646"/>
                </a:lnTo>
                <a:lnTo>
                  <a:pt x="0" y="797433"/>
                </a:lnTo>
                <a:lnTo>
                  <a:pt x="6957" y="831891"/>
                </a:lnTo>
                <a:lnTo>
                  <a:pt x="25939" y="860028"/>
                </a:lnTo>
                <a:lnTo>
                  <a:pt x="54113" y="878996"/>
                </a:lnTo>
                <a:lnTo>
                  <a:pt x="88645" y="885952"/>
                </a:lnTo>
                <a:lnTo>
                  <a:pt x="3652647" y="885952"/>
                </a:lnTo>
                <a:lnTo>
                  <a:pt x="3687105" y="878996"/>
                </a:lnTo>
                <a:lnTo>
                  <a:pt x="3715242" y="860028"/>
                </a:lnTo>
                <a:lnTo>
                  <a:pt x="3734210" y="831891"/>
                </a:lnTo>
                <a:lnTo>
                  <a:pt x="3741166" y="797433"/>
                </a:lnTo>
                <a:lnTo>
                  <a:pt x="3741166" y="88646"/>
                </a:lnTo>
                <a:lnTo>
                  <a:pt x="3734210" y="54113"/>
                </a:lnTo>
                <a:lnTo>
                  <a:pt x="3715242" y="25939"/>
                </a:lnTo>
                <a:lnTo>
                  <a:pt x="3687105" y="6957"/>
                </a:lnTo>
                <a:lnTo>
                  <a:pt x="3652647" y="0"/>
                </a:lnTo>
                <a:close/>
              </a:path>
            </a:pathLst>
          </a:custGeom>
          <a:solidFill>
            <a:srgbClr val="C55F52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13205" y="1493647"/>
            <a:ext cx="328295" cy="4227830"/>
          </a:xfrm>
          <a:custGeom>
            <a:avLst/>
            <a:gdLst/>
            <a:ahLst/>
            <a:cxnLst/>
            <a:rect l="l" t="t" r="r" b="b"/>
            <a:pathLst>
              <a:path w="328294" h="4227830">
                <a:moveTo>
                  <a:pt x="0" y="0"/>
                </a:moveTo>
                <a:lnTo>
                  <a:pt x="0" y="4227664"/>
                </a:lnTo>
                <a:lnTo>
                  <a:pt x="328294" y="4227664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41500" y="5278373"/>
            <a:ext cx="3741420" cy="886460"/>
          </a:xfrm>
          <a:custGeom>
            <a:avLst/>
            <a:gdLst/>
            <a:ahLst/>
            <a:cxnLst/>
            <a:rect l="l" t="t" r="r" b="b"/>
            <a:pathLst>
              <a:path w="3741420" h="886460">
                <a:moveTo>
                  <a:pt x="3652647" y="0"/>
                </a:moveTo>
                <a:lnTo>
                  <a:pt x="88645" y="0"/>
                </a:lnTo>
                <a:lnTo>
                  <a:pt x="54113" y="6955"/>
                </a:lnTo>
                <a:lnTo>
                  <a:pt x="25939" y="25923"/>
                </a:lnTo>
                <a:lnTo>
                  <a:pt x="6957" y="54060"/>
                </a:lnTo>
                <a:lnTo>
                  <a:pt x="0" y="88518"/>
                </a:lnTo>
                <a:lnTo>
                  <a:pt x="0" y="797344"/>
                </a:lnTo>
                <a:lnTo>
                  <a:pt x="6957" y="831830"/>
                </a:lnTo>
                <a:lnTo>
                  <a:pt x="25939" y="859991"/>
                </a:lnTo>
                <a:lnTo>
                  <a:pt x="54113" y="878977"/>
                </a:lnTo>
                <a:lnTo>
                  <a:pt x="88645" y="885939"/>
                </a:lnTo>
                <a:lnTo>
                  <a:pt x="3652647" y="885939"/>
                </a:lnTo>
                <a:lnTo>
                  <a:pt x="3687105" y="878977"/>
                </a:lnTo>
                <a:lnTo>
                  <a:pt x="3715242" y="859991"/>
                </a:lnTo>
                <a:lnTo>
                  <a:pt x="3734210" y="831830"/>
                </a:lnTo>
                <a:lnTo>
                  <a:pt x="3741166" y="797344"/>
                </a:lnTo>
                <a:lnTo>
                  <a:pt x="3741166" y="88518"/>
                </a:lnTo>
                <a:lnTo>
                  <a:pt x="3734210" y="54060"/>
                </a:lnTo>
                <a:lnTo>
                  <a:pt x="3715242" y="25923"/>
                </a:lnTo>
                <a:lnTo>
                  <a:pt x="3687105" y="6955"/>
                </a:lnTo>
                <a:lnTo>
                  <a:pt x="3652647" y="0"/>
                </a:lnTo>
                <a:close/>
              </a:path>
            </a:pathLst>
          </a:custGeom>
          <a:solidFill>
            <a:srgbClr val="C55F52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900808" y="1585041"/>
            <a:ext cx="3114675" cy="4314825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12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Gestión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ejecución</a:t>
            </a:r>
            <a:endParaRPr sz="2400">
              <a:latin typeface="Calibri"/>
              <a:cs typeface="Calibri"/>
            </a:endParaRPr>
          </a:p>
          <a:p>
            <a:pPr marL="248285" indent="-228600">
              <a:lnSpc>
                <a:spcPct val="100000"/>
              </a:lnSpc>
              <a:spcBef>
                <a:spcPts val="855"/>
              </a:spcBef>
              <a:buChar char="•"/>
              <a:tabLst>
                <a:tab pos="24828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Coordinadores: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500 € /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mes</a:t>
            </a:r>
            <a:endParaRPr sz="2000">
              <a:latin typeface="Calibri"/>
              <a:cs typeface="Calibri"/>
            </a:endParaRPr>
          </a:p>
          <a:p>
            <a:pPr marL="248285" indent="-228600">
              <a:lnSpc>
                <a:spcPct val="100000"/>
              </a:lnSpc>
              <a:spcBef>
                <a:spcPts val="155"/>
              </a:spcBef>
              <a:buChar char="•"/>
              <a:tabLst>
                <a:tab pos="248285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Socios: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250€ /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mes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1104900">
              <a:lnSpc>
                <a:spcPct val="102200"/>
              </a:lnSpc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Actividades 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ans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acionales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05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Necesidades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especiales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Costes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excepcionales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05325" y="687387"/>
            <a:ext cx="792162" cy="792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5650" y="836675"/>
            <a:ext cx="4968875" cy="504825"/>
          </a:xfrm>
          <a:custGeom>
            <a:avLst/>
            <a:gdLst/>
            <a:ahLst/>
            <a:cxnLst/>
            <a:rect l="l" t="t" r="r" b="b"/>
            <a:pathLst>
              <a:path w="4968875" h="504825">
                <a:moveTo>
                  <a:pt x="4918456" y="0"/>
                </a:moveTo>
                <a:lnTo>
                  <a:pt x="50482" y="0"/>
                </a:lnTo>
                <a:lnTo>
                  <a:pt x="30834" y="3948"/>
                </a:lnTo>
                <a:lnTo>
                  <a:pt x="14787" y="14732"/>
                </a:lnTo>
                <a:lnTo>
                  <a:pt x="3967" y="30753"/>
                </a:lnTo>
                <a:lnTo>
                  <a:pt x="0" y="50419"/>
                </a:lnTo>
                <a:lnTo>
                  <a:pt x="0" y="454278"/>
                </a:lnTo>
                <a:lnTo>
                  <a:pt x="3967" y="473963"/>
                </a:lnTo>
                <a:lnTo>
                  <a:pt x="14787" y="490029"/>
                </a:lnTo>
                <a:lnTo>
                  <a:pt x="30834" y="500856"/>
                </a:lnTo>
                <a:lnTo>
                  <a:pt x="50482" y="504825"/>
                </a:lnTo>
                <a:lnTo>
                  <a:pt x="4918329" y="504825"/>
                </a:lnTo>
                <a:lnTo>
                  <a:pt x="4938014" y="500856"/>
                </a:lnTo>
                <a:lnTo>
                  <a:pt x="4954079" y="490029"/>
                </a:lnTo>
                <a:lnTo>
                  <a:pt x="4964906" y="473963"/>
                </a:lnTo>
                <a:lnTo>
                  <a:pt x="4968875" y="454278"/>
                </a:lnTo>
                <a:lnTo>
                  <a:pt x="4968875" y="50419"/>
                </a:lnTo>
                <a:lnTo>
                  <a:pt x="4964908" y="30753"/>
                </a:lnTo>
                <a:lnTo>
                  <a:pt x="4954095" y="14732"/>
                </a:lnTo>
                <a:lnTo>
                  <a:pt x="4938067" y="3948"/>
                </a:lnTo>
                <a:lnTo>
                  <a:pt x="4918456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5650" y="836675"/>
            <a:ext cx="4968875" cy="504825"/>
          </a:xfrm>
          <a:custGeom>
            <a:avLst/>
            <a:gdLst/>
            <a:ahLst/>
            <a:cxnLst/>
            <a:rect l="l" t="t" r="r" b="b"/>
            <a:pathLst>
              <a:path w="4968875" h="504825">
                <a:moveTo>
                  <a:pt x="0" y="50419"/>
                </a:moveTo>
                <a:lnTo>
                  <a:pt x="3967" y="30753"/>
                </a:lnTo>
                <a:lnTo>
                  <a:pt x="14787" y="14731"/>
                </a:lnTo>
                <a:lnTo>
                  <a:pt x="30834" y="3948"/>
                </a:lnTo>
                <a:lnTo>
                  <a:pt x="50482" y="0"/>
                </a:lnTo>
                <a:lnTo>
                  <a:pt x="4918456" y="0"/>
                </a:lnTo>
                <a:lnTo>
                  <a:pt x="4938067" y="3948"/>
                </a:lnTo>
                <a:lnTo>
                  <a:pt x="4954095" y="14732"/>
                </a:lnTo>
                <a:lnTo>
                  <a:pt x="4964908" y="30753"/>
                </a:lnTo>
                <a:lnTo>
                  <a:pt x="4968875" y="50419"/>
                </a:lnTo>
                <a:lnTo>
                  <a:pt x="4968875" y="454278"/>
                </a:lnTo>
                <a:lnTo>
                  <a:pt x="4964906" y="473963"/>
                </a:lnTo>
                <a:lnTo>
                  <a:pt x="4954079" y="490029"/>
                </a:lnTo>
                <a:lnTo>
                  <a:pt x="4938014" y="500856"/>
                </a:lnTo>
                <a:lnTo>
                  <a:pt x="4918329" y="504825"/>
                </a:lnTo>
                <a:lnTo>
                  <a:pt x="50482" y="504825"/>
                </a:lnTo>
                <a:lnTo>
                  <a:pt x="30834" y="500856"/>
                </a:lnTo>
                <a:lnTo>
                  <a:pt x="14787" y="490029"/>
                </a:lnTo>
                <a:lnTo>
                  <a:pt x="3967" y="473963"/>
                </a:lnTo>
                <a:lnTo>
                  <a:pt x="0" y="454278"/>
                </a:lnTo>
                <a:lnTo>
                  <a:pt x="0" y="5041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8684" y="819149"/>
            <a:ext cx="4463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KA229 </a:t>
            </a:r>
            <a:r>
              <a:rPr sz="2800" spc="-10" dirty="0"/>
              <a:t>Formulario </a:t>
            </a:r>
            <a:r>
              <a:rPr sz="2800" spc="-5" dirty="0"/>
              <a:t>de</a:t>
            </a:r>
            <a:r>
              <a:rPr sz="2800" spc="65" dirty="0"/>
              <a:t> </a:t>
            </a:r>
            <a:r>
              <a:rPr sz="2800" spc="-10" dirty="0"/>
              <a:t>solicitud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757097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21" y="0"/>
                </a:moveTo>
                <a:lnTo>
                  <a:pt x="87134" y="0"/>
                </a:lnTo>
                <a:lnTo>
                  <a:pt x="53213" y="6844"/>
                </a:lnTo>
                <a:lnTo>
                  <a:pt x="25517" y="25511"/>
                </a:lnTo>
                <a:lnTo>
                  <a:pt x="6846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46" y="818143"/>
                </a:lnTo>
                <a:lnTo>
                  <a:pt x="25517" y="845835"/>
                </a:lnTo>
                <a:lnTo>
                  <a:pt x="53213" y="864502"/>
                </a:lnTo>
                <a:lnTo>
                  <a:pt x="87134" y="871347"/>
                </a:lnTo>
                <a:lnTo>
                  <a:pt x="1655521" y="871347"/>
                </a:lnTo>
                <a:lnTo>
                  <a:pt x="1689459" y="864502"/>
                </a:lnTo>
                <a:lnTo>
                  <a:pt x="1717195" y="845835"/>
                </a:lnTo>
                <a:lnTo>
                  <a:pt x="1735906" y="818143"/>
                </a:lnTo>
                <a:lnTo>
                  <a:pt x="1742770" y="784225"/>
                </a:lnTo>
                <a:lnTo>
                  <a:pt x="1742770" y="87122"/>
                </a:lnTo>
                <a:lnTo>
                  <a:pt x="1735906" y="53203"/>
                </a:lnTo>
                <a:lnTo>
                  <a:pt x="1717195" y="25511"/>
                </a:lnTo>
                <a:lnTo>
                  <a:pt x="1689459" y="6844"/>
                </a:lnTo>
                <a:lnTo>
                  <a:pt x="1655521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7097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46" y="53203"/>
                </a:lnTo>
                <a:lnTo>
                  <a:pt x="25517" y="25511"/>
                </a:lnTo>
                <a:lnTo>
                  <a:pt x="53213" y="6844"/>
                </a:lnTo>
                <a:lnTo>
                  <a:pt x="87134" y="0"/>
                </a:lnTo>
                <a:lnTo>
                  <a:pt x="1655521" y="0"/>
                </a:lnTo>
                <a:lnTo>
                  <a:pt x="1689459" y="6844"/>
                </a:lnTo>
                <a:lnTo>
                  <a:pt x="1717195" y="25511"/>
                </a:lnTo>
                <a:lnTo>
                  <a:pt x="1735906" y="53203"/>
                </a:lnTo>
                <a:lnTo>
                  <a:pt x="1742770" y="87122"/>
                </a:lnTo>
                <a:lnTo>
                  <a:pt x="1742770" y="784225"/>
                </a:lnTo>
                <a:lnTo>
                  <a:pt x="1735906" y="818143"/>
                </a:lnTo>
                <a:lnTo>
                  <a:pt x="1717195" y="845835"/>
                </a:lnTo>
                <a:lnTo>
                  <a:pt x="1689459" y="864502"/>
                </a:lnTo>
                <a:lnTo>
                  <a:pt x="1655521" y="871347"/>
                </a:lnTo>
                <a:lnTo>
                  <a:pt x="87134" y="871347"/>
                </a:lnTo>
                <a:lnTo>
                  <a:pt x="53213" y="864502"/>
                </a:lnTo>
                <a:lnTo>
                  <a:pt x="25517" y="845835"/>
                </a:lnTo>
                <a:lnTo>
                  <a:pt x="6846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24534" y="1827022"/>
            <a:ext cx="12071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Contexto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1367" y="2458720"/>
            <a:ext cx="174625" cy="654050"/>
          </a:xfrm>
          <a:custGeom>
            <a:avLst/>
            <a:gdLst/>
            <a:ahLst/>
            <a:cxnLst/>
            <a:rect l="l" t="t" r="r" b="b"/>
            <a:pathLst>
              <a:path w="174625" h="654050">
                <a:moveTo>
                  <a:pt x="0" y="0"/>
                </a:moveTo>
                <a:lnTo>
                  <a:pt x="0" y="653541"/>
                </a:lnTo>
                <a:lnTo>
                  <a:pt x="174269" y="653541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5636" y="2676525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60" h="871854">
                <a:moveTo>
                  <a:pt x="1306982" y="0"/>
                </a:moveTo>
                <a:lnTo>
                  <a:pt x="87134" y="0"/>
                </a:lnTo>
                <a:lnTo>
                  <a:pt x="53219" y="6861"/>
                </a:lnTo>
                <a:lnTo>
                  <a:pt x="25522" y="25558"/>
                </a:lnTo>
                <a:lnTo>
                  <a:pt x="6847" y="53256"/>
                </a:lnTo>
                <a:lnTo>
                  <a:pt x="0" y="87122"/>
                </a:lnTo>
                <a:lnTo>
                  <a:pt x="0" y="784225"/>
                </a:lnTo>
                <a:lnTo>
                  <a:pt x="6847" y="818143"/>
                </a:lnTo>
                <a:lnTo>
                  <a:pt x="25522" y="845835"/>
                </a:lnTo>
                <a:lnTo>
                  <a:pt x="53219" y="864502"/>
                </a:lnTo>
                <a:lnTo>
                  <a:pt x="87134" y="871347"/>
                </a:lnTo>
                <a:lnTo>
                  <a:pt x="1306982" y="871347"/>
                </a:lnTo>
                <a:lnTo>
                  <a:pt x="1340901" y="864502"/>
                </a:lnTo>
                <a:lnTo>
                  <a:pt x="1368593" y="845835"/>
                </a:lnTo>
                <a:lnTo>
                  <a:pt x="1387260" y="818143"/>
                </a:lnTo>
                <a:lnTo>
                  <a:pt x="1394104" y="784225"/>
                </a:lnTo>
                <a:lnTo>
                  <a:pt x="1394104" y="87122"/>
                </a:lnTo>
                <a:lnTo>
                  <a:pt x="1387260" y="53256"/>
                </a:lnTo>
                <a:lnTo>
                  <a:pt x="1368593" y="25558"/>
                </a:lnTo>
                <a:lnTo>
                  <a:pt x="1340901" y="6861"/>
                </a:lnTo>
                <a:lnTo>
                  <a:pt x="1306982" y="0"/>
                </a:lnTo>
                <a:close/>
              </a:path>
            </a:pathLst>
          </a:custGeom>
          <a:solidFill>
            <a:srgbClr val="429CBB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91233" y="2707589"/>
            <a:ext cx="624205" cy="759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950"/>
              </a:lnSpc>
              <a:spcBef>
                <a:spcPts val="10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Título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1864"/>
              </a:lnSpc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1955"/>
              </a:lnSpc>
            </a:pP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ec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35477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72" y="0"/>
                </a:moveTo>
                <a:lnTo>
                  <a:pt x="87122" y="0"/>
                </a:lnTo>
                <a:lnTo>
                  <a:pt x="53203" y="6844"/>
                </a:lnTo>
                <a:lnTo>
                  <a:pt x="25511" y="25511"/>
                </a:lnTo>
                <a:lnTo>
                  <a:pt x="6844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7"/>
                </a:lnTo>
                <a:lnTo>
                  <a:pt x="1655572" y="871347"/>
                </a:lnTo>
                <a:lnTo>
                  <a:pt x="1689490" y="864502"/>
                </a:lnTo>
                <a:lnTo>
                  <a:pt x="1717182" y="845835"/>
                </a:lnTo>
                <a:lnTo>
                  <a:pt x="1735849" y="818143"/>
                </a:lnTo>
                <a:lnTo>
                  <a:pt x="1742694" y="784225"/>
                </a:lnTo>
                <a:lnTo>
                  <a:pt x="1742694" y="87122"/>
                </a:lnTo>
                <a:lnTo>
                  <a:pt x="1735849" y="53203"/>
                </a:lnTo>
                <a:lnTo>
                  <a:pt x="1717182" y="25511"/>
                </a:lnTo>
                <a:lnTo>
                  <a:pt x="1689490" y="6844"/>
                </a:lnTo>
                <a:lnTo>
                  <a:pt x="1655572" y="0"/>
                </a:lnTo>
                <a:close/>
              </a:path>
            </a:pathLst>
          </a:custGeom>
          <a:solidFill>
            <a:srgbClr val="5F9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5477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44" y="53203"/>
                </a:lnTo>
                <a:lnTo>
                  <a:pt x="25511" y="25511"/>
                </a:lnTo>
                <a:lnTo>
                  <a:pt x="53203" y="6844"/>
                </a:lnTo>
                <a:lnTo>
                  <a:pt x="87122" y="0"/>
                </a:lnTo>
                <a:lnTo>
                  <a:pt x="1655572" y="0"/>
                </a:lnTo>
                <a:lnTo>
                  <a:pt x="1689490" y="6844"/>
                </a:lnTo>
                <a:lnTo>
                  <a:pt x="1717182" y="25511"/>
                </a:lnTo>
                <a:lnTo>
                  <a:pt x="1735849" y="53203"/>
                </a:lnTo>
                <a:lnTo>
                  <a:pt x="1742694" y="87122"/>
                </a:lnTo>
                <a:lnTo>
                  <a:pt x="1742694" y="784225"/>
                </a:lnTo>
                <a:lnTo>
                  <a:pt x="1735849" y="818143"/>
                </a:lnTo>
                <a:lnTo>
                  <a:pt x="1717182" y="845835"/>
                </a:lnTo>
                <a:lnTo>
                  <a:pt x="1689490" y="864502"/>
                </a:lnTo>
                <a:lnTo>
                  <a:pt x="1655572" y="871347"/>
                </a:lnTo>
                <a:lnTo>
                  <a:pt x="87122" y="871347"/>
                </a:lnTo>
                <a:lnTo>
                  <a:pt x="53203" y="864502"/>
                </a:lnTo>
                <a:lnTo>
                  <a:pt x="25511" y="845835"/>
                </a:lnTo>
                <a:lnTo>
                  <a:pt x="6844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239770" y="1687449"/>
            <a:ext cx="113474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32384">
              <a:lnSpc>
                <a:spcPts val="2210"/>
              </a:lnSpc>
              <a:spcBef>
                <a:spcPts val="3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2.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Centros 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educ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09722" y="2458720"/>
            <a:ext cx="174625" cy="818515"/>
          </a:xfrm>
          <a:custGeom>
            <a:avLst/>
            <a:gdLst/>
            <a:ahLst/>
            <a:cxnLst/>
            <a:rect l="l" t="t" r="r" b="b"/>
            <a:pathLst>
              <a:path w="174625" h="818514">
                <a:moveTo>
                  <a:pt x="0" y="0"/>
                </a:moveTo>
                <a:lnTo>
                  <a:pt x="0" y="818133"/>
                </a:lnTo>
                <a:lnTo>
                  <a:pt x="174243" y="818133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83965" y="2676525"/>
            <a:ext cx="1394460" cy="1200785"/>
          </a:xfrm>
          <a:custGeom>
            <a:avLst/>
            <a:gdLst/>
            <a:ahLst/>
            <a:cxnLst/>
            <a:rect l="l" t="t" r="r" b="b"/>
            <a:pathLst>
              <a:path w="1394460" h="1200785">
                <a:moveTo>
                  <a:pt x="1274191" y="0"/>
                </a:moveTo>
                <a:lnTo>
                  <a:pt x="120142" y="0"/>
                </a:lnTo>
                <a:lnTo>
                  <a:pt x="73402" y="9449"/>
                </a:lnTo>
                <a:lnTo>
                  <a:pt x="35210" y="35210"/>
                </a:lnTo>
                <a:lnTo>
                  <a:pt x="9449" y="73402"/>
                </a:lnTo>
                <a:lnTo>
                  <a:pt x="0" y="120141"/>
                </a:lnTo>
                <a:lnTo>
                  <a:pt x="0" y="1080643"/>
                </a:lnTo>
                <a:lnTo>
                  <a:pt x="9449" y="1127363"/>
                </a:lnTo>
                <a:lnTo>
                  <a:pt x="35210" y="1165510"/>
                </a:lnTo>
                <a:lnTo>
                  <a:pt x="73402" y="1191228"/>
                </a:lnTo>
                <a:lnTo>
                  <a:pt x="120142" y="1200658"/>
                </a:lnTo>
                <a:lnTo>
                  <a:pt x="1274191" y="1200658"/>
                </a:lnTo>
                <a:lnTo>
                  <a:pt x="1320911" y="1191228"/>
                </a:lnTo>
                <a:lnTo>
                  <a:pt x="1359058" y="1165510"/>
                </a:lnTo>
                <a:lnTo>
                  <a:pt x="1384776" y="1127363"/>
                </a:lnTo>
                <a:lnTo>
                  <a:pt x="1394206" y="1080643"/>
                </a:lnTo>
                <a:lnTo>
                  <a:pt x="1394206" y="120141"/>
                </a:lnTo>
                <a:lnTo>
                  <a:pt x="1384776" y="73402"/>
                </a:lnTo>
                <a:lnTo>
                  <a:pt x="1359058" y="35210"/>
                </a:lnTo>
                <a:lnTo>
                  <a:pt x="1320911" y="9449"/>
                </a:lnTo>
                <a:lnTo>
                  <a:pt x="1274191" y="0"/>
                </a:lnTo>
                <a:close/>
              </a:path>
            </a:pathLst>
          </a:custGeom>
          <a:solidFill>
            <a:srgbClr val="84B57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71469" y="2801433"/>
            <a:ext cx="1218565" cy="894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3820" algn="just">
              <a:lnSpc>
                <a:spcPct val="111800"/>
              </a:lnSpc>
              <a:spcBef>
                <a:spcPts val="9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Descripción  Motivación  </a:t>
            </a: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ab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13909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71" y="0"/>
                </a:moveTo>
                <a:lnTo>
                  <a:pt x="87121" y="0"/>
                </a:lnTo>
                <a:lnTo>
                  <a:pt x="53203" y="6844"/>
                </a:lnTo>
                <a:lnTo>
                  <a:pt x="25511" y="25511"/>
                </a:lnTo>
                <a:lnTo>
                  <a:pt x="6844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1" y="871347"/>
                </a:lnTo>
                <a:lnTo>
                  <a:pt x="1655571" y="871347"/>
                </a:lnTo>
                <a:lnTo>
                  <a:pt x="1689490" y="864502"/>
                </a:lnTo>
                <a:lnTo>
                  <a:pt x="1717182" y="845835"/>
                </a:lnTo>
                <a:lnTo>
                  <a:pt x="1735849" y="818143"/>
                </a:lnTo>
                <a:lnTo>
                  <a:pt x="1742693" y="784225"/>
                </a:lnTo>
                <a:lnTo>
                  <a:pt x="1742693" y="87122"/>
                </a:lnTo>
                <a:lnTo>
                  <a:pt x="1735849" y="53203"/>
                </a:lnTo>
                <a:lnTo>
                  <a:pt x="1717182" y="25511"/>
                </a:lnTo>
                <a:lnTo>
                  <a:pt x="1689490" y="6844"/>
                </a:lnTo>
                <a:lnTo>
                  <a:pt x="165557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909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44" y="53203"/>
                </a:lnTo>
                <a:lnTo>
                  <a:pt x="25511" y="25511"/>
                </a:lnTo>
                <a:lnTo>
                  <a:pt x="53203" y="6844"/>
                </a:lnTo>
                <a:lnTo>
                  <a:pt x="87121" y="0"/>
                </a:lnTo>
                <a:lnTo>
                  <a:pt x="1655571" y="0"/>
                </a:lnTo>
                <a:lnTo>
                  <a:pt x="1689490" y="6844"/>
                </a:lnTo>
                <a:lnTo>
                  <a:pt x="1717182" y="25511"/>
                </a:lnTo>
                <a:lnTo>
                  <a:pt x="1735849" y="53203"/>
                </a:lnTo>
                <a:lnTo>
                  <a:pt x="1742693" y="87122"/>
                </a:lnTo>
                <a:lnTo>
                  <a:pt x="1742693" y="784225"/>
                </a:lnTo>
                <a:lnTo>
                  <a:pt x="1735849" y="818143"/>
                </a:lnTo>
                <a:lnTo>
                  <a:pt x="1717182" y="845835"/>
                </a:lnTo>
                <a:lnTo>
                  <a:pt x="1689490" y="864502"/>
                </a:lnTo>
                <a:lnTo>
                  <a:pt x="1655571" y="871347"/>
                </a:lnTo>
                <a:lnTo>
                  <a:pt x="87121" y="871347"/>
                </a:lnTo>
                <a:lnTo>
                  <a:pt x="53203" y="864502"/>
                </a:lnTo>
                <a:lnTo>
                  <a:pt x="25511" y="845835"/>
                </a:lnTo>
                <a:lnTo>
                  <a:pt x="6844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45100" y="1687449"/>
            <a:ext cx="148272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96520" marR="5080" indent="-83820">
              <a:lnSpc>
                <a:spcPts val="2210"/>
              </a:lnSpc>
              <a:spcBef>
                <a:spcPts val="3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Descripción 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proyecto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88153" y="2458720"/>
            <a:ext cx="174625" cy="654050"/>
          </a:xfrm>
          <a:custGeom>
            <a:avLst/>
            <a:gdLst/>
            <a:ahLst/>
            <a:cxnLst/>
            <a:rect l="l" t="t" r="r" b="b"/>
            <a:pathLst>
              <a:path w="174625" h="654050">
                <a:moveTo>
                  <a:pt x="0" y="0"/>
                </a:moveTo>
                <a:lnTo>
                  <a:pt x="0" y="653541"/>
                </a:lnTo>
                <a:lnTo>
                  <a:pt x="174244" y="653541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62396" y="2676525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59" h="871854">
                <a:moveTo>
                  <a:pt x="1307083" y="0"/>
                </a:moveTo>
                <a:lnTo>
                  <a:pt x="87122" y="0"/>
                </a:lnTo>
                <a:lnTo>
                  <a:pt x="53203" y="6861"/>
                </a:lnTo>
                <a:lnTo>
                  <a:pt x="25511" y="25558"/>
                </a:lnTo>
                <a:lnTo>
                  <a:pt x="6844" y="53256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7"/>
                </a:lnTo>
                <a:lnTo>
                  <a:pt x="1307083" y="871347"/>
                </a:lnTo>
                <a:lnTo>
                  <a:pt x="1341002" y="864502"/>
                </a:lnTo>
                <a:lnTo>
                  <a:pt x="1368694" y="845835"/>
                </a:lnTo>
                <a:lnTo>
                  <a:pt x="1387361" y="818143"/>
                </a:lnTo>
                <a:lnTo>
                  <a:pt x="1394205" y="784225"/>
                </a:lnTo>
                <a:lnTo>
                  <a:pt x="1394205" y="87122"/>
                </a:lnTo>
                <a:lnTo>
                  <a:pt x="1387361" y="53256"/>
                </a:lnTo>
                <a:lnTo>
                  <a:pt x="1368694" y="25558"/>
                </a:lnTo>
                <a:lnTo>
                  <a:pt x="1341002" y="6861"/>
                </a:lnTo>
                <a:lnTo>
                  <a:pt x="1307083" y="0"/>
                </a:lnTo>
                <a:close/>
              </a:path>
            </a:pathLst>
          </a:custGeom>
          <a:solidFill>
            <a:srgbClr val="FF5656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647435" y="2945130"/>
            <a:ext cx="102743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Pri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ri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88153" y="2458720"/>
            <a:ext cx="174625" cy="1906905"/>
          </a:xfrm>
          <a:custGeom>
            <a:avLst/>
            <a:gdLst/>
            <a:ahLst/>
            <a:cxnLst/>
            <a:rect l="l" t="t" r="r" b="b"/>
            <a:pathLst>
              <a:path w="174625" h="1906904">
                <a:moveTo>
                  <a:pt x="0" y="0"/>
                </a:moveTo>
                <a:lnTo>
                  <a:pt x="0" y="1906904"/>
                </a:lnTo>
                <a:lnTo>
                  <a:pt x="174244" y="1906904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62396" y="3765803"/>
            <a:ext cx="1394460" cy="1200150"/>
          </a:xfrm>
          <a:custGeom>
            <a:avLst/>
            <a:gdLst/>
            <a:ahLst/>
            <a:cxnLst/>
            <a:rect l="l" t="t" r="r" b="b"/>
            <a:pathLst>
              <a:path w="1394459" h="1200150">
                <a:moveTo>
                  <a:pt x="1274191" y="0"/>
                </a:moveTo>
                <a:lnTo>
                  <a:pt x="120014" y="0"/>
                </a:lnTo>
                <a:lnTo>
                  <a:pt x="73294" y="9427"/>
                </a:lnTo>
                <a:lnTo>
                  <a:pt x="35147" y="35131"/>
                </a:lnTo>
                <a:lnTo>
                  <a:pt x="9429" y="73241"/>
                </a:lnTo>
                <a:lnTo>
                  <a:pt x="0" y="119888"/>
                </a:lnTo>
                <a:lnTo>
                  <a:pt x="0" y="1079754"/>
                </a:lnTo>
                <a:lnTo>
                  <a:pt x="9429" y="1126474"/>
                </a:lnTo>
                <a:lnTo>
                  <a:pt x="35147" y="1164621"/>
                </a:lnTo>
                <a:lnTo>
                  <a:pt x="73294" y="1190339"/>
                </a:lnTo>
                <a:lnTo>
                  <a:pt x="120014" y="1199769"/>
                </a:lnTo>
                <a:lnTo>
                  <a:pt x="1274191" y="1199769"/>
                </a:lnTo>
                <a:lnTo>
                  <a:pt x="1320911" y="1190339"/>
                </a:lnTo>
                <a:lnTo>
                  <a:pt x="1359058" y="1164621"/>
                </a:lnTo>
                <a:lnTo>
                  <a:pt x="1384776" y="1126474"/>
                </a:lnTo>
                <a:lnTo>
                  <a:pt x="1394205" y="1079754"/>
                </a:lnTo>
                <a:lnTo>
                  <a:pt x="1394205" y="119888"/>
                </a:lnTo>
                <a:lnTo>
                  <a:pt x="1384776" y="73241"/>
                </a:lnTo>
                <a:lnTo>
                  <a:pt x="1359058" y="35131"/>
                </a:lnTo>
                <a:lnTo>
                  <a:pt x="1320911" y="9427"/>
                </a:lnTo>
                <a:lnTo>
                  <a:pt x="1274191" y="0"/>
                </a:lnTo>
                <a:close/>
              </a:path>
            </a:pathLst>
          </a:custGeom>
          <a:solidFill>
            <a:srgbClr val="FF5656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583682" y="3745553"/>
            <a:ext cx="1151890" cy="118427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340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Descripción</a:t>
            </a:r>
            <a:endParaRPr sz="1700">
              <a:latin typeface="Calibri"/>
              <a:cs typeface="Calibri"/>
            </a:endParaRPr>
          </a:p>
          <a:p>
            <a:pPr marL="192405" indent="-114300">
              <a:lnSpc>
                <a:spcPct val="100000"/>
              </a:lnSpc>
              <a:spcBef>
                <a:spcPts val="240"/>
              </a:spcBef>
              <a:buChar char="-"/>
              <a:tabLst>
                <a:tab pos="193040" algn="l"/>
              </a:tabLst>
            </a:pP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¿Por</a:t>
            </a:r>
            <a:r>
              <a:rPr sz="1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qué?</a:t>
            </a:r>
            <a:endParaRPr sz="1700">
              <a:latin typeface="Calibri"/>
              <a:cs typeface="Calibri"/>
            </a:endParaRPr>
          </a:p>
          <a:p>
            <a:pPr marL="215265" indent="-114300">
              <a:lnSpc>
                <a:spcPct val="100000"/>
              </a:lnSpc>
              <a:spcBef>
                <a:spcPts val="240"/>
              </a:spcBef>
              <a:buChar char="-"/>
              <a:tabLst>
                <a:tab pos="2159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Objetivos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Actividades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88153" y="2458720"/>
            <a:ext cx="174625" cy="3308350"/>
          </a:xfrm>
          <a:custGeom>
            <a:avLst/>
            <a:gdLst/>
            <a:ahLst/>
            <a:cxnLst/>
            <a:rect l="l" t="t" r="r" b="b"/>
            <a:pathLst>
              <a:path w="174625" h="3308350">
                <a:moveTo>
                  <a:pt x="0" y="0"/>
                </a:moveTo>
                <a:lnTo>
                  <a:pt x="0" y="3308337"/>
                </a:lnTo>
                <a:lnTo>
                  <a:pt x="174244" y="3308337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62396" y="5183378"/>
            <a:ext cx="1394460" cy="1167765"/>
          </a:xfrm>
          <a:custGeom>
            <a:avLst/>
            <a:gdLst/>
            <a:ahLst/>
            <a:cxnLst/>
            <a:rect l="l" t="t" r="r" b="b"/>
            <a:pathLst>
              <a:path w="1394459" h="1167764">
                <a:moveTo>
                  <a:pt x="1277493" y="0"/>
                </a:moveTo>
                <a:lnTo>
                  <a:pt x="116712" y="0"/>
                </a:lnTo>
                <a:lnTo>
                  <a:pt x="71312" y="9163"/>
                </a:lnTo>
                <a:lnTo>
                  <a:pt x="34210" y="34162"/>
                </a:lnTo>
                <a:lnTo>
                  <a:pt x="9181" y="71258"/>
                </a:lnTo>
                <a:lnTo>
                  <a:pt x="0" y="116712"/>
                </a:lnTo>
                <a:lnTo>
                  <a:pt x="0" y="1050632"/>
                </a:lnTo>
                <a:lnTo>
                  <a:pt x="9181" y="1096067"/>
                </a:lnTo>
                <a:lnTo>
                  <a:pt x="34210" y="1133170"/>
                </a:lnTo>
                <a:lnTo>
                  <a:pt x="71312" y="1158185"/>
                </a:lnTo>
                <a:lnTo>
                  <a:pt x="116712" y="1167358"/>
                </a:lnTo>
                <a:lnTo>
                  <a:pt x="1277493" y="1167358"/>
                </a:lnTo>
                <a:lnTo>
                  <a:pt x="1322893" y="1158185"/>
                </a:lnTo>
                <a:lnTo>
                  <a:pt x="1359995" y="1133170"/>
                </a:lnTo>
                <a:lnTo>
                  <a:pt x="1385024" y="1096067"/>
                </a:lnTo>
                <a:lnTo>
                  <a:pt x="1394205" y="1050632"/>
                </a:lnTo>
                <a:lnTo>
                  <a:pt x="1394205" y="116713"/>
                </a:lnTo>
                <a:lnTo>
                  <a:pt x="1385024" y="71258"/>
                </a:lnTo>
                <a:lnTo>
                  <a:pt x="1359995" y="34162"/>
                </a:lnTo>
                <a:lnTo>
                  <a:pt x="1322893" y="9163"/>
                </a:lnTo>
                <a:lnTo>
                  <a:pt x="1277493" y="0"/>
                </a:lnTo>
                <a:close/>
              </a:path>
            </a:pathLst>
          </a:custGeom>
          <a:solidFill>
            <a:srgbClr val="FF5656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47740" y="5147310"/>
            <a:ext cx="1226820" cy="1184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1800"/>
              </a:lnSpc>
              <a:spcBef>
                <a:spcPts val="95"/>
              </a:spcBef>
            </a:pP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pa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es:  alumnos,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docentes,  familias,..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292213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71" y="0"/>
                </a:moveTo>
                <a:lnTo>
                  <a:pt x="87248" y="0"/>
                </a:lnTo>
                <a:lnTo>
                  <a:pt x="53310" y="6844"/>
                </a:lnTo>
                <a:lnTo>
                  <a:pt x="25574" y="25511"/>
                </a:lnTo>
                <a:lnTo>
                  <a:pt x="6863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63" y="818143"/>
                </a:lnTo>
                <a:lnTo>
                  <a:pt x="25574" y="845835"/>
                </a:lnTo>
                <a:lnTo>
                  <a:pt x="53310" y="864502"/>
                </a:lnTo>
                <a:lnTo>
                  <a:pt x="87248" y="871347"/>
                </a:lnTo>
                <a:lnTo>
                  <a:pt x="1655571" y="871347"/>
                </a:lnTo>
                <a:lnTo>
                  <a:pt x="1689510" y="864502"/>
                </a:lnTo>
                <a:lnTo>
                  <a:pt x="1717246" y="845835"/>
                </a:lnTo>
                <a:lnTo>
                  <a:pt x="1735957" y="818143"/>
                </a:lnTo>
                <a:lnTo>
                  <a:pt x="1742820" y="784225"/>
                </a:lnTo>
                <a:lnTo>
                  <a:pt x="1742820" y="87122"/>
                </a:lnTo>
                <a:lnTo>
                  <a:pt x="1735957" y="53203"/>
                </a:lnTo>
                <a:lnTo>
                  <a:pt x="1717246" y="25511"/>
                </a:lnTo>
                <a:lnTo>
                  <a:pt x="1689510" y="6844"/>
                </a:lnTo>
                <a:lnTo>
                  <a:pt x="1655571" y="0"/>
                </a:lnTo>
                <a:close/>
              </a:path>
            </a:pathLst>
          </a:custGeom>
          <a:solidFill>
            <a:srgbClr val="3144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92213" y="1587372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63" y="53203"/>
                </a:lnTo>
                <a:lnTo>
                  <a:pt x="25574" y="25511"/>
                </a:lnTo>
                <a:lnTo>
                  <a:pt x="53310" y="6844"/>
                </a:lnTo>
                <a:lnTo>
                  <a:pt x="87248" y="0"/>
                </a:lnTo>
                <a:lnTo>
                  <a:pt x="1655571" y="0"/>
                </a:lnTo>
                <a:lnTo>
                  <a:pt x="1689510" y="6844"/>
                </a:lnTo>
                <a:lnTo>
                  <a:pt x="1717246" y="25511"/>
                </a:lnTo>
                <a:lnTo>
                  <a:pt x="1735957" y="53203"/>
                </a:lnTo>
                <a:lnTo>
                  <a:pt x="1742820" y="87122"/>
                </a:lnTo>
                <a:lnTo>
                  <a:pt x="1742820" y="784225"/>
                </a:lnTo>
                <a:lnTo>
                  <a:pt x="1735957" y="818143"/>
                </a:lnTo>
                <a:lnTo>
                  <a:pt x="1717246" y="845835"/>
                </a:lnTo>
                <a:lnTo>
                  <a:pt x="1689510" y="864502"/>
                </a:lnTo>
                <a:lnTo>
                  <a:pt x="1655571" y="871347"/>
                </a:lnTo>
                <a:lnTo>
                  <a:pt x="87248" y="871347"/>
                </a:lnTo>
                <a:lnTo>
                  <a:pt x="53310" y="864502"/>
                </a:lnTo>
                <a:lnTo>
                  <a:pt x="25574" y="845835"/>
                </a:lnTo>
                <a:lnTo>
                  <a:pt x="6863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629525" y="1827022"/>
            <a:ext cx="10699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4.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Gestión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466583" y="2458720"/>
            <a:ext cx="174625" cy="654050"/>
          </a:xfrm>
          <a:custGeom>
            <a:avLst/>
            <a:gdLst/>
            <a:ahLst/>
            <a:cxnLst/>
            <a:rect l="l" t="t" r="r" b="b"/>
            <a:pathLst>
              <a:path w="174625" h="654050">
                <a:moveTo>
                  <a:pt x="0" y="0"/>
                </a:moveTo>
                <a:lnTo>
                  <a:pt x="0" y="653541"/>
                </a:lnTo>
                <a:lnTo>
                  <a:pt x="174244" y="653541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40828" y="2676525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59" h="871854">
                <a:moveTo>
                  <a:pt x="1306956" y="0"/>
                </a:moveTo>
                <a:lnTo>
                  <a:pt x="87122" y="0"/>
                </a:lnTo>
                <a:lnTo>
                  <a:pt x="53203" y="6861"/>
                </a:lnTo>
                <a:lnTo>
                  <a:pt x="25511" y="25558"/>
                </a:lnTo>
                <a:lnTo>
                  <a:pt x="6844" y="53256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7"/>
                </a:lnTo>
                <a:lnTo>
                  <a:pt x="1306956" y="871347"/>
                </a:lnTo>
                <a:lnTo>
                  <a:pt x="1340895" y="864502"/>
                </a:lnTo>
                <a:lnTo>
                  <a:pt x="1368631" y="845835"/>
                </a:lnTo>
                <a:lnTo>
                  <a:pt x="1387342" y="818143"/>
                </a:lnTo>
                <a:lnTo>
                  <a:pt x="1394205" y="784225"/>
                </a:lnTo>
                <a:lnTo>
                  <a:pt x="1394205" y="87122"/>
                </a:lnTo>
                <a:lnTo>
                  <a:pt x="1387342" y="53256"/>
                </a:lnTo>
                <a:lnTo>
                  <a:pt x="1368631" y="25558"/>
                </a:lnTo>
                <a:lnTo>
                  <a:pt x="1340895" y="6861"/>
                </a:lnTo>
                <a:lnTo>
                  <a:pt x="1306956" y="0"/>
                </a:lnTo>
                <a:close/>
              </a:path>
            </a:pathLst>
          </a:custGeom>
          <a:solidFill>
            <a:srgbClr val="469FBD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720965" y="2782036"/>
            <a:ext cx="123507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0525" marR="5080" indent="-378460">
              <a:lnSpc>
                <a:spcPct val="111800"/>
              </a:lnSpc>
              <a:spcBef>
                <a:spcPts val="95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Papel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cada  socio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466583" y="2458720"/>
            <a:ext cx="174625" cy="1743075"/>
          </a:xfrm>
          <a:custGeom>
            <a:avLst/>
            <a:gdLst/>
            <a:ahLst/>
            <a:cxnLst/>
            <a:rect l="l" t="t" r="r" b="b"/>
            <a:pathLst>
              <a:path w="174625" h="1743075">
                <a:moveTo>
                  <a:pt x="0" y="0"/>
                </a:moveTo>
                <a:lnTo>
                  <a:pt x="0" y="1742693"/>
                </a:lnTo>
                <a:lnTo>
                  <a:pt x="174244" y="1742693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40828" y="3765803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59" h="871854">
                <a:moveTo>
                  <a:pt x="1306956" y="0"/>
                </a:moveTo>
                <a:lnTo>
                  <a:pt x="87122" y="0"/>
                </a:lnTo>
                <a:lnTo>
                  <a:pt x="53203" y="6844"/>
                </a:lnTo>
                <a:lnTo>
                  <a:pt x="25511" y="25511"/>
                </a:lnTo>
                <a:lnTo>
                  <a:pt x="6844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7"/>
                </a:lnTo>
                <a:lnTo>
                  <a:pt x="1306956" y="871347"/>
                </a:lnTo>
                <a:lnTo>
                  <a:pt x="1340895" y="864502"/>
                </a:lnTo>
                <a:lnTo>
                  <a:pt x="1368631" y="845835"/>
                </a:lnTo>
                <a:lnTo>
                  <a:pt x="1387342" y="818143"/>
                </a:lnTo>
                <a:lnTo>
                  <a:pt x="1394205" y="784225"/>
                </a:lnTo>
                <a:lnTo>
                  <a:pt x="1394205" y="87122"/>
                </a:lnTo>
                <a:lnTo>
                  <a:pt x="1387342" y="53203"/>
                </a:lnTo>
                <a:lnTo>
                  <a:pt x="1368631" y="25511"/>
                </a:lnTo>
                <a:lnTo>
                  <a:pt x="1340895" y="6844"/>
                </a:lnTo>
                <a:lnTo>
                  <a:pt x="1306956" y="0"/>
                </a:lnTo>
                <a:close/>
              </a:path>
            </a:pathLst>
          </a:custGeom>
          <a:solidFill>
            <a:srgbClr val="469FBD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734681" y="3871315"/>
            <a:ext cx="120840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785">
              <a:lnSpc>
                <a:spcPct val="111800"/>
              </a:lnSpc>
              <a:spcBef>
                <a:spcPts val="9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Justificación 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cada</a:t>
            </a:r>
            <a:r>
              <a:rPr sz="1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socio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466583" y="2458720"/>
            <a:ext cx="174625" cy="2759075"/>
          </a:xfrm>
          <a:custGeom>
            <a:avLst/>
            <a:gdLst/>
            <a:ahLst/>
            <a:cxnLst/>
            <a:rect l="l" t="t" r="r" b="b"/>
            <a:pathLst>
              <a:path w="174625" h="2759075">
                <a:moveTo>
                  <a:pt x="0" y="0"/>
                </a:moveTo>
                <a:lnTo>
                  <a:pt x="0" y="2758693"/>
                </a:lnTo>
                <a:lnTo>
                  <a:pt x="174244" y="2758693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640828" y="4854955"/>
            <a:ext cx="1394460" cy="725170"/>
          </a:xfrm>
          <a:custGeom>
            <a:avLst/>
            <a:gdLst/>
            <a:ahLst/>
            <a:cxnLst/>
            <a:rect l="l" t="t" r="r" b="b"/>
            <a:pathLst>
              <a:path w="1394459" h="725170">
                <a:moveTo>
                  <a:pt x="1321689" y="0"/>
                </a:moveTo>
                <a:lnTo>
                  <a:pt x="72517" y="0"/>
                </a:lnTo>
                <a:lnTo>
                  <a:pt x="44255" y="5705"/>
                </a:lnTo>
                <a:lnTo>
                  <a:pt x="21209" y="21256"/>
                </a:lnTo>
                <a:lnTo>
                  <a:pt x="5687" y="44309"/>
                </a:lnTo>
                <a:lnTo>
                  <a:pt x="0" y="72517"/>
                </a:lnTo>
                <a:lnTo>
                  <a:pt x="0" y="652272"/>
                </a:lnTo>
                <a:lnTo>
                  <a:pt x="5687" y="680533"/>
                </a:lnTo>
                <a:lnTo>
                  <a:pt x="21209" y="703580"/>
                </a:lnTo>
                <a:lnTo>
                  <a:pt x="44255" y="719101"/>
                </a:lnTo>
                <a:lnTo>
                  <a:pt x="72517" y="724789"/>
                </a:lnTo>
                <a:lnTo>
                  <a:pt x="1321689" y="724789"/>
                </a:lnTo>
                <a:lnTo>
                  <a:pt x="1349896" y="719101"/>
                </a:lnTo>
                <a:lnTo>
                  <a:pt x="1372949" y="703580"/>
                </a:lnTo>
                <a:lnTo>
                  <a:pt x="1388500" y="680533"/>
                </a:lnTo>
                <a:lnTo>
                  <a:pt x="1394205" y="652272"/>
                </a:lnTo>
                <a:lnTo>
                  <a:pt x="1394205" y="72517"/>
                </a:lnTo>
                <a:lnTo>
                  <a:pt x="1388500" y="44309"/>
                </a:lnTo>
                <a:lnTo>
                  <a:pt x="1372949" y="21256"/>
                </a:lnTo>
                <a:lnTo>
                  <a:pt x="1349896" y="5705"/>
                </a:lnTo>
                <a:lnTo>
                  <a:pt x="1321689" y="0"/>
                </a:lnTo>
                <a:close/>
              </a:path>
            </a:pathLst>
          </a:custGeom>
          <a:solidFill>
            <a:srgbClr val="469FBD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874889" y="4887569"/>
            <a:ext cx="92964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4005" marR="5080" indent="-281940">
              <a:lnSpc>
                <a:spcPct val="111800"/>
              </a:lnSpc>
              <a:spcBef>
                <a:spcPts val="95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spc="-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ning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SEG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1811" y="1755648"/>
            <a:ext cx="3550920" cy="2685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3627" y="2141220"/>
            <a:ext cx="1406652" cy="1080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82344" y="1102868"/>
            <a:ext cx="25901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1F5F"/>
                </a:solidFill>
              </a:rPr>
              <a:t>Escuela</a:t>
            </a:r>
            <a:r>
              <a:rPr spc="-95" dirty="0">
                <a:solidFill>
                  <a:srgbClr val="001F5F"/>
                </a:solidFill>
              </a:rPr>
              <a:t> </a:t>
            </a:r>
            <a:r>
              <a:rPr i="1" dirty="0">
                <a:solidFill>
                  <a:srgbClr val="001F5F"/>
                </a:solidFill>
                <a:latin typeface="Calibri"/>
                <a:cs typeface="Calibri"/>
              </a:rPr>
              <a:t>aislada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322190" y="1102868"/>
            <a:ext cx="37401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40080" algn="l"/>
              </a:tabLst>
            </a:pPr>
            <a:r>
              <a:rPr sz="3200" b="1" spc="-10" dirty="0">
                <a:solidFill>
                  <a:srgbClr val="001F5F"/>
                </a:solidFill>
                <a:latin typeface="Calibri"/>
                <a:cs typeface="Calibri"/>
              </a:rPr>
              <a:t>vs	</a:t>
            </a:r>
            <a:r>
              <a:rPr sz="3200" b="1" dirty="0">
                <a:solidFill>
                  <a:srgbClr val="001F5F"/>
                </a:solidFill>
                <a:latin typeface="Calibri"/>
                <a:cs typeface="Calibri"/>
              </a:rPr>
              <a:t>Escuela</a:t>
            </a:r>
            <a:r>
              <a:rPr sz="32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i="1" spc="-10" dirty="0">
                <a:solidFill>
                  <a:srgbClr val="001F5F"/>
                </a:solidFill>
                <a:latin typeface="Calibri"/>
                <a:cs typeface="Calibri"/>
              </a:rPr>
              <a:t>conectada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4212" y="3362071"/>
            <a:ext cx="2232660" cy="1446530"/>
          </a:xfrm>
          <a:custGeom>
            <a:avLst/>
            <a:gdLst/>
            <a:ahLst/>
            <a:cxnLst/>
            <a:rect l="l" t="t" r="r" b="b"/>
            <a:pathLst>
              <a:path w="2232660" h="1446529">
                <a:moveTo>
                  <a:pt x="2038032" y="282828"/>
                </a:moveTo>
                <a:lnTo>
                  <a:pt x="193941" y="282828"/>
                </a:lnTo>
                <a:lnTo>
                  <a:pt x="149472" y="287953"/>
                </a:lnTo>
                <a:lnTo>
                  <a:pt x="108650" y="302547"/>
                </a:lnTo>
                <a:lnTo>
                  <a:pt x="72640" y="325446"/>
                </a:lnTo>
                <a:lnTo>
                  <a:pt x="42606" y="355483"/>
                </a:lnTo>
                <a:lnTo>
                  <a:pt x="19712" y="391491"/>
                </a:lnTo>
                <a:lnTo>
                  <a:pt x="5122" y="432305"/>
                </a:lnTo>
                <a:lnTo>
                  <a:pt x="0" y="476757"/>
                </a:lnTo>
                <a:lnTo>
                  <a:pt x="0" y="1252473"/>
                </a:lnTo>
                <a:lnTo>
                  <a:pt x="5122" y="1296966"/>
                </a:lnTo>
                <a:lnTo>
                  <a:pt x="19712" y="1337795"/>
                </a:lnTo>
                <a:lnTo>
                  <a:pt x="42606" y="1373801"/>
                </a:lnTo>
                <a:lnTo>
                  <a:pt x="72640" y="1403825"/>
                </a:lnTo>
                <a:lnTo>
                  <a:pt x="108650" y="1426706"/>
                </a:lnTo>
                <a:lnTo>
                  <a:pt x="149472" y="1441285"/>
                </a:lnTo>
                <a:lnTo>
                  <a:pt x="193941" y="1446402"/>
                </a:lnTo>
                <a:lnTo>
                  <a:pt x="2038032" y="1446402"/>
                </a:lnTo>
                <a:lnTo>
                  <a:pt x="2082532" y="1441285"/>
                </a:lnTo>
                <a:lnTo>
                  <a:pt x="2123379" y="1426706"/>
                </a:lnTo>
                <a:lnTo>
                  <a:pt x="2159410" y="1403825"/>
                </a:lnTo>
                <a:lnTo>
                  <a:pt x="2189460" y="1373801"/>
                </a:lnTo>
                <a:lnTo>
                  <a:pt x="2212366" y="1337795"/>
                </a:lnTo>
                <a:lnTo>
                  <a:pt x="2226964" y="1296966"/>
                </a:lnTo>
                <a:lnTo>
                  <a:pt x="2232088" y="1252473"/>
                </a:lnTo>
                <a:lnTo>
                  <a:pt x="2232088" y="476757"/>
                </a:lnTo>
                <a:lnTo>
                  <a:pt x="2226964" y="432305"/>
                </a:lnTo>
                <a:lnTo>
                  <a:pt x="2212366" y="391491"/>
                </a:lnTo>
                <a:lnTo>
                  <a:pt x="2189460" y="355483"/>
                </a:lnTo>
                <a:lnTo>
                  <a:pt x="2159410" y="325446"/>
                </a:lnTo>
                <a:lnTo>
                  <a:pt x="2123379" y="302547"/>
                </a:lnTo>
                <a:lnTo>
                  <a:pt x="2082532" y="287953"/>
                </a:lnTo>
                <a:lnTo>
                  <a:pt x="2038032" y="282828"/>
                </a:lnTo>
                <a:close/>
              </a:path>
              <a:path w="2232660" h="1446529">
                <a:moveTo>
                  <a:pt x="1306512" y="0"/>
                </a:moveTo>
                <a:lnTo>
                  <a:pt x="1302067" y="282828"/>
                </a:lnTo>
                <a:lnTo>
                  <a:pt x="1859978" y="282828"/>
                </a:lnTo>
                <a:lnTo>
                  <a:pt x="1306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4212" y="3362071"/>
            <a:ext cx="2232660" cy="1446530"/>
          </a:xfrm>
          <a:custGeom>
            <a:avLst/>
            <a:gdLst/>
            <a:ahLst/>
            <a:cxnLst/>
            <a:rect l="l" t="t" r="r" b="b"/>
            <a:pathLst>
              <a:path w="2232660" h="1446529">
                <a:moveTo>
                  <a:pt x="193941" y="1446402"/>
                </a:moveTo>
                <a:lnTo>
                  <a:pt x="149472" y="1441285"/>
                </a:lnTo>
                <a:lnTo>
                  <a:pt x="108650" y="1426706"/>
                </a:lnTo>
                <a:lnTo>
                  <a:pt x="72640" y="1403825"/>
                </a:lnTo>
                <a:lnTo>
                  <a:pt x="42606" y="1373801"/>
                </a:lnTo>
                <a:lnTo>
                  <a:pt x="19712" y="1337795"/>
                </a:lnTo>
                <a:lnTo>
                  <a:pt x="5122" y="1296966"/>
                </a:lnTo>
                <a:lnTo>
                  <a:pt x="0" y="1252473"/>
                </a:lnTo>
                <a:lnTo>
                  <a:pt x="0" y="767714"/>
                </a:lnTo>
                <a:lnTo>
                  <a:pt x="0" y="476757"/>
                </a:lnTo>
                <a:lnTo>
                  <a:pt x="5122" y="432305"/>
                </a:lnTo>
                <a:lnTo>
                  <a:pt x="19712" y="391491"/>
                </a:lnTo>
                <a:lnTo>
                  <a:pt x="42606" y="355483"/>
                </a:lnTo>
                <a:lnTo>
                  <a:pt x="72640" y="325446"/>
                </a:lnTo>
                <a:lnTo>
                  <a:pt x="108650" y="302547"/>
                </a:lnTo>
                <a:lnTo>
                  <a:pt x="149472" y="287953"/>
                </a:lnTo>
                <a:lnTo>
                  <a:pt x="193941" y="282828"/>
                </a:lnTo>
                <a:lnTo>
                  <a:pt x="1302067" y="282828"/>
                </a:lnTo>
                <a:lnTo>
                  <a:pt x="1306512" y="0"/>
                </a:lnTo>
                <a:lnTo>
                  <a:pt x="1859978" y="282828"/>
                </a:lnTo>
                <a:lnTo>
                  <a:pt x="2038032" y="282828"/>
                </a:lnTo>
                <a:lnTo>
                  <a:pt x="2082532" y="287953"/>
                </a:lnTo>
                <a:lnTo>
                  <a:pt x="2123379" y="302547"/>
                </a:lnTo>
                <a:lnTo>
                  <a:pt x="2159410" y="325446"/>
                </a:lnTo>
                <a:lnTo>
                  <a:pt x="2189460" y="355483"/>
                </a:lnTo>
                <a:lnTo>
                  <a:pt x="2212366" y="391491"/>
                </a:lnTo>
                <a:lnTo>
                  <a:pt x="2226964" y="432305"/>
                </a:lnTo>
                <a:lnTo>
                  <a:pt x="2232088" y="476757"/>
                </a:lnTo>
                <a:lnTo>
                  <a:pt x="2232088" y="767714"/>
                </a:lnTo>
                <a:lnTo>
                  <a:pt x="2232088" y="1252473"/>
                </a:lnTo>
                <a:lnTo>
                  <a:pt x="2226964" y="1296966"/>
                </a:lnTo>
                <a:lnTo>
                  <a:pt x="2212366" y="1337795"/>
                </a:lnTo>
                <a:lnTo>
                  <a:pt x="2189460" y="1373801"/>
                </a:lnTo>
                <a:lnTo>
                  <a:pt x="2159410" y="1403825"/>
                </a:lnTo>
                <a:lnTo>
                  <a:pt x="2123379" y="1426706"/>
                </a:lnTo>
                <a:lnTo>
                  <a:pt x="2082532" y="1441285"/>
                </a:lnTo>
                <a:lnTo>
                  <a:pt x="2038032" y="1446402"/>
                </a:lnTo>
                <a:lnTo>
                  <a:pt x="1859978" y="1446402"/>
                </a:lnTo>
                <a:lnTo>
                  <a:pt x="1302067" y="1446402"/>
                </a:lnTo>
                <a:lnTo>
                  <a:pt x="193941" y="1446402"/>
                </a:lnTo>
                <a:close/>
              </a:path>
            </a:pathLst>
          </a:custGeom>
          <a:ln w="9525">
            <a:solidFill>
              <a:srgbClr val="485A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4293" y="3764407"/>
            <a:ext cx="198755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Centros</a:t>
            </a:r>
            <a:r>
              <a:rPr sz="20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educativos 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aislados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o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poco  conectados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08400" y="4365497"/>
            <a:ext cx="5256530" cy="1367155"/>
          </a:xfrm>
          <a:custGeom>
            <a:avLst/>
            <a:gdLst/>
            <a:ahLst/>
            <a:cxnLst/>
            <a:rect l="l" t="t" r="r" b="b"/>
            <a:pathLst>
              <a:path w="5256530" h="1367154">
                <a:moveTo>
                  <a:pt x="5040249" y="71500"/>
                </a:moveTo>
                <a:lnTo>
                  <a:pt x="215900" y="71500"/>
                </a:lnTo>
                <a:lnTo>
                  <a:pt x="166391" y="77209"/>
                </a:lnTo>
                <a:lnTo>
                  <a:pt x="120946" y="93467"/>
                </a:lnTo>
                <a:lnTo>
                  <a:pt x="80859" y="118977"/>
                </a:lnTo>
                <a:lnTo>
                  <a:pt x="47426" y="152437"/>
                </a:lnTo>
                <a:lnTo>
                  <a:pt x="21941" y="192549"/>
                </a:lnTo>
                <a:lnTo>
                  <a:pt x="5701" y="238012"/>
                </a:lnTo>
                <a:lnTo>
                  <a:pt x="14" y="287400"/>
                </a:lnTo>
                <a:lnTo>
                  <a:pt x="0" y="1151001"/>
                </a:lnTo>
                <a:lnTo>
                  <a:pt x="5701" y="1200529"/>
                </a:lnTo>
                <a:lnTo>
                  <a:pt x="21941" y="1245989"/>
                </a:lnTo>
                <a:lnTo>
                  <a:pt x="47426" y="1286087"/>
                </a:lnTo>
                <a:lnTo>
                  <a:pt x="80859" y="1319529"/>
                </a:lnTo>
                <a:lnTo>
                  <a:pt x="120946" y="1345019"/>
                </a:lnTo>
                <a:lnTo>
                  <a:pt x="166391" y="1361262"/>
                </a:lnTo>
                <a:lnTo>
                  <a:pt x="215900" y="1366964"/>
                </a:lnTo>
                <a:lnTo>
                  <a:pt x="5040249" y="1366964"/>
                </a:lnTo>
                <a:lnTo>
                  <a:pt x="5089764" y="1361262"/>
                </a:lnTo>
                <a:lnTo>
                  <a:pt x="5135227" y="1345019"/>
                </a:lnTo>
                <a:lnTo>
                  <a:pt x="5175339" y="1319529"/>
                </a:lnTo>
                <a:lnTo>
                  <a:pt x="5208799" y="1286087"/>
                </a:lnTo>
                <a:lnTo>
                  <a:pt x="5234309" y="1245989"/>
                </a:lnTo>
                <a:lnTo>
                  <a:pt x="5250567" y="1200529"/>
                </a:lnTo>
                <a:lnTo>
                  <a:pt x="5256276" y="1151001"/>
                </a:lnTo>
                <a:lnTo>
                  <a:pt x="5256261" y="287400"/>
                </a:lnTo>
                <a:lnTo>
                  <a:pt x="5250567" y="238012"/>
                </a:lnTo>
                <a:lnTo>
                  <a:pt x="5234309" y="192549"/>
                </a:lnTo>
                <a:lnTo>
                  <a:pt x="5208799" y="152437"/>
                </a:lnTo>
                <a:lnTo>
                  <a:pt x="5175339" y="118977"/>
                </a:lnTo>
                <a:lnTo>
                  <a:pt x="5135227" y="93467"/>
                </a:lnTo>
                <a:lnTo>
                  <a:pt x="5089764" y="77209"/>
                </a:lnTo>
                <a:lnTo>
                  <a:pt x="5040249" y="71500"/>
                </a:lnTo>
                <a:close/>
              </a:path>
              <a:path w="5256530" h="1367154">
                <a:moveTo>
                  <a:pt x="3079242" y="0"/>
                </a:moveTo>
                <a:lnTo>
                  <a:pt x="3066160" y="71500"/>
                </a:lnTo>
                <a:lnTo>
                  <a:pt x="4380230" y="71500"/>
                </a:lnTo>
                <a:lnTo>
                  <a:pt x="30792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8400" y="4365497"/>
            <a:ext cx="5256530" cy="1367155"/>
          </a:xfrm>
          <a:custGeom>
            <a:avLst/>
            <a:gdLst/>
            <a:ahLst/>
            <a:cxnLst/>
            <a:rect l="l" t="t" r="r" b="b"/>
            <a:pathLst>
              <a:path w="5256530" h="1367154">
                <a:moveTo>
                  <a:pt x="215900" y="1366964"/>
                </a:moveTo>
                <a:lnTo>
                  <a:pt x="166391" y="1361262"/>
                </a:lnTo>
                <a:lnTo>
                  <a:pt x="120946" y="1345019"/>
                </a:lnTo>
                <a:lnTo>
                  <a:pt x="80859" y="1319529"/>
                </a:lnTo>
                <a:lnTo>
                  <a:pt x="47426" y="1286087"/>
                </a:lnTo>
                <a:lnTo>
                  <a:pt x="21941" y="1245989"/>
                </a:lnTo>
                <a:lnTo>
                  <a:pt x="5701" y="1200529"/>
                </a:lnTo>
                <a:lnTo>
                  <a:pt x="0" y="1151001"/>
                </a:lnTo>
                <a:lnTo>
                  <a:pt x="0" y="611251"/>
                </a:lnTo>
                <a:lnTo>
                  <a:pt x="0" y="287400"/>
                </a:lnTo>
                <a:lnTo>
                  <a:pt x="5701" y="238012"/>
                </a:lnTo>
                <a:lnTo>
                  <a:pt x="21941" y="192549"/>
                </a:lnTo>
                <a:lnTo>
                  <a:pt x="47426" y="152437"/>
                </a:lnTo>
                <a:lnTo>
                  <a:pt x="80859" y="118977"/>
                </a:lnTo>
                <a:lnTo>
                  <a:pt x="120946" y="93467"/>
                </a:lnTo>
                <a:lnTo>
                  <a:pt x="166391" y="77209"/>
                </a:lnTo>
                <a:lnTo>
                  <a:pt x="215900" y="71500"/>
                </a:lnTo>
                <a:lnTo>
                  <a:pt x="3066160" y="71500"/>
                </a:lnTo>
                <a:lnTo>
                  <a:pt x="3079242" y="0"/>
                </a:lnTo>
                <a:lnTo>
                  <a:pt x="4380230" y="71500"/>
                </a:lnTo>
                <a:lnTo>
                  <a:pt x="5040249" y="71500"/>
                </a:lnTo>
                <a:lnTo>
                  <a:pt x="5089764" y="77209"/>
                </a:lnTo>
                <a:lnTo>
                  <a:pt x="5135227" y="93467"/>
                </a:lnTo>
                <a:lnTo>
                  <a:pt x="5175339" y="118977"/>
                </a:lnTo>
                <a:lnTo>
                  <a:pt x="5208799" y="152437"/>
                </a:lnTo>
                <a:lnTo>
                  <a:pt x="5234309" y="192549"/>
                </a:lnTo>
                <a:lnTo>
                  <a:pt x="5250567" y="238012"/>
                </a:lnTo>
                <a:lnTo>
                  <a:pt x="5256276" y="287527"/>
                </a:lnTo>
                <a:lnTo>
                  <a:pt x="5256276" y="611251"/>
                </a:lnTo>
                <a:lnTo>
                  <a:pt x="5256276" y="1151001"/>
                </a:lnTo>
                <a:lnTo>
                  <a:pt x="5250567" y="1200529"/>
                </a:lnTo>
                <a:lnTo>
                  <a:pt x="5234309" y="1245989"/>
                </a:lnTo>
                <a:lnTo>
                  <a:pt x="5208799" y="1286087"/>
                </a:lnTo>
                <a:lnTo>
                  <a:pt x="5175339" y="1319529"/>
                </a:lnTo>
                <a:lnTo>
                  <a:pt x="5135227" y="1345019"/>
                </a:lnTo>
                <a:lnTo>
                  <a:pt x="5089764" y="1361262"/>
                </a:lnTo>
                <a:lnTo>
                  <a:pt x="5040249" y="1366964"/>
                </a:lnTo>
                <a:lnTo>
                  <a:pt x="4380230" y="1366964"/>
                </a:lnTo>
                <a:lnTo>
                  <a:pt x="3066160" y="1366964"/>
                </a:lnTo>
                <a:lnTo>
                  <a:pt x="215900" y="1366964"/>
                </a:lnTo>
                <a:close/>
              </a:path>
            </a:pathLst>
          </a:custGeom>
          <a:ln w="9525">
            <a:solidFill>
              <a:srgbClr val="485A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05173" y="4547082"/>
            <a:ext cx="493141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Centros educativos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conectados al mundo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y a 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otros centros;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abiertos, dinámicos,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permeables, 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promotores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de cambios,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reconocidos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99451" y="5229225"/>
            <a:ext cx="1333500" cy="1333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5650" y="836675"/>
            <a:ext cx="4968875" cy="504825"/>
          </a:xfrm>
          <a:custGeom>
            <a:avLst/>
            <a:gdLst/>
            <a:ahLst/>
            <a:cxnLst/>
            <a:rect l="l" t="t" r="r" b="b"/>
            <a:pathLst>
              <a:path w="4968875" h="504825">
                <a:moveTo>
                  <a:pt x="4918456" y="0"/>
                </a:moveTo>
                <a:lnTo>
                  <a:pt x="50482" y="0"/>
                </a:lnTo>
                <a:lnTo>
                  <a:pt x="30834" y="3948"/>
                </a:lnTo>
                <a:lnTo>
                  <a:pt x="14787" y="14732"/>
                </a:lnTo>
                <a:lnTo>
                  <a:pt x="3967" y="30753"/>
                </a:lnTo>
                <a:lnTo>
                  <a:pt x="0" y="50419"/>
                </a:lnTo>
                <a:lnTo>
                  <a:pt x="0" y="454278"/>
                </a:lnTo>
                <a:lnTo>
                  <a:pt x="3967" y="473963"/>
                </a:lnTo>
                <a:lnTo>
                  <a:pt x="14787" y="490029"/>
                </a:lnTo>
                <a:lnTo>
                  <a:pt x="30834" y="500856"/>
                </a:lnTo>
                <a:lnTo>
                  <a:pt x="50482" y="504825"/>
                </a:lnTo>
                <a:lnTo>
                  <a:pt x="4918329" y="504825"/>
                </a:lnTo>
                <a:lnTo>
                  <a:pt x="4938014" y="500856"/>
                </a:lnTo>
                <a:lnTo>
                  <a:pt x="4954079" y="490029"/>
                </a:lnTo>
                <a:lnTo>
                  <a:pt x="4964906" y="473963"/>
                </a:lnTo>
                <a:lnTo>
                  <a:pt x="4968875" y="454278"/>
                </a:lnTo>
                <a:lnTo>
                  <a:pt x="4968875" y="50419"/>
                </a:lnTo>
                <a:lnTo>
                  <a:pt x="4964908" y="30753"/>
                </a:lnTo>
                <a:lnTo>
                  <a:pt x="4954095" y="14732"/>
                </a:lnTo>
                <a:lnTo>
                  <a:pt x="4938067" y="3948"/>
                </a:lnTo>
                <a:lnTo>
                  <a:pt x="4918456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5650" y="836675"/>
            <a:ext cx="4968875" cy="504825"/>
          </a:xfrm>
          <a:custGeom>
            <a:avLst/>
            <a:gdLst/>
            <a:ahLst/>
            <a:cxnLst/>
            <a:rect l="l" t="t" r="r" b="b"/>
            <a:pathLst>
              <a:path w="4968875" h="504825">
                <a:moveTo>
                  <a:pt x="0" y="50419"/>
                </a:moveTo>
                <a:lnTo>
                  <a:pt x="3967" y="30753"/>
                </a:lnTo>
                <a:lnTo>
                  <a:pt x="14787" y="14731"/>
                </a:lnTo>
                <a:lnTo>
                  <a:pt x="30834" y="3948"/>
                </a:lnTo>
                <a:lnTo>
                  <a:pt x="50482" y="0"/>
                </a:lnTo>
                <a:lnTo>
                  <a:pt x="4918456" y="0"/>
                </a:lnTo>
                <a:lnTo>
                  <a:pt x="4938067" y="3948"/>
                </a:lnTo>
                <a:lnTo>
                  <a:pt x="4954095" y="14732"/>
                </a:lnTo>
                <a:lnTo>
                  <a:pt x="4964908" y="30753"/>
                </a:lnTo>
                <a:lnTo>
                  <a:pt x="4968875" y="50419"/>
                </a:lnTo>
                <a:lnTo>
                  <a:pt x="4968875" y="454278"/>
                </a:lnTo>
                <a:lnTo>
                  <a:pt x="4964906" y="473963"/>
                </a:lnTo>
                <a:lnTo>
                  <a:pt x="4954079" y="490029"/>
                </a:lnTo>
                <a:lnTo>
                  <a:pt x="4938014" y="500856"/>
                </a:lnTo>
                <a:lnTo>
                  <a:pt x="4918329" y="504825"/>
                </a:lnTo>
                <a:lnTo>
                  <a:pt x="50482" y="504825"/>
                </a:lnTo>
                <a:lnTo>
                  <a:pt x="30834" y="500856"/>
                </a:lnTo>
                <a:lnTo>
                  <a:pt x="14787" y="490029"/>
                </a:lnTo>
                <a:lnTo>
                  <a:pt x="3967" y="473963"/>
                </a:lnTo>
                <a:lnTo>
                  <a:pt x="0" y="454278"/>
                </a:lnTo>
                <a:lnTo>
                  <a:pt x="0" y="5041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8684" y="819149"/>
            <a:ext cx="4463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KA229 </a:t>
            </a:r>
            <a:r>
              <a:rPr sz="2800" spc="-10" dirty="0"/>
              <a:t>Formulario </a:t>
            </a:r>
            <a:r>
              <a:rPr sz="2800" spc="-5" dirty="0"/>
              <a:t>de</a:t>
            </a:r>
            <a:r>
              <a:rPr sz="2800" spc="65" dirty="0"/>
              <a:t> </a:t>
            </a:r>
            <a:r>
              <a:rPr sz="2800" spc="-10" dirty="0"/>
              <a:t>solicitud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757097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21" y="0"/>
                </a:moveTo>
                <a:lnTo>
                  <a:pt x="87134" y="0"/>
                </a:lnTo>
                <a:lnTo>
                  <a:pt x="53213" y="6861"/>
                </a:lnTo>
                <a:lnTo>
                  <a:pt x="25517" y="25558"/>
                </a:lnTo>
                <a:lnTo>
                  <a:pt x="6846" y="53256"/>
                </a:lnTo>
                <a:lnTo>
                  <a:pt x="0" y="87122"/>
                </a:lnTo>
                <a:lnTo>
                  <a:pt x="0" y="784225"/>
                </a:lnTo>
                <a:lnTo>
                  <a:pt x="6846" y="818143"/>
                </a:lnTo>
                <a:lnTo>
                  <a:pt x="25517" y="845835"/>
                </a:lnTo>
                <a:lnTo>
                  <a:pt x="53213" y="864502"/>
                </a:lnTo>
                <a:lnTo>
                  <a:pt x="87134" y="871347"/>
                </a:lnTo>
                <a:lnTo>
                  <a:pt x="1655521" y="871347"/>
                </a:lnTo>
                <a:lnTo>
                  <a:pt x="1689459" y="864502"/>
                </a:lnTo>
                <a:lnTo>
                  <a:pt x="1717195" y="845835"/>
                </a:lnTo>
                <a:lnTo>
                  <a:pt x="1735906" y="818143"/>
                </a:lnTo>
                <a:lnTo>
                  <a:pt x="1742770" y="784225"/>
                </a:lnTo>
                <a:lnTo>
                  <a:pt x="1742770" y="87122"/>
                </a:lnTo>
                <a:lnTo>
                  <a:pt x="1735906" y="53256"/>
                </a:lnTo>
                <a:lnTo>
                  <a:pt x="1717195" y="25558"/>
                </a:lnTo>
                <a:lnTo>
                  <a:pt x="1689459" y="6861"/>
                </a:lnTo>
                <a:lnTo>
                  <a:pt x="1655521" y="0"/>
                </a:lnTo>
                <a:close/>
              </a:path>
            </a:pathLst>
          </a:custGeom>
          <a:solidFill>
            <a:srgbClr val="D07C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7097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46" y="53256"/>
                </a:lnTo>
                <a:lnTo>
                  <a:pt x="25517" y="25558"/>
                </a:lnTo>
                <a:lnTo>
                  <a:pt x="53213" y="6861"/>
                </a:lnTo>
                <a:lnTo>
                  <a:pt x="87134" y="0"/>
                </a:lnTo>
                <a:lnTo>
                  <a:pt x="1655521" y="0"/>
                </a:lnTo>
                <a:lnTo>
                  <a:pt x="1689459" y="6861"/>
                </a:lnTo>
                <a:lnTo>
                  <a:pt x="1717195" y="25558"/>
                </a:lnTo>
                <a:lnTo>
                  <a:pt x="1735906" y="53256"/>
                </a:lnTo>
                <a:lnTo>
                  <a:pt x="1742770" y="87122"/>
                </a:lnTo>
                <a:lnTo>
                  <a:pt x="1742770" y="784225"/>
                </a:lnTo>
                <a:lnTo>
                  <a:pt x="1735906" y="818143"/>
                </a:lnTo>
                <a:lnTo>
                  <a:pt x="1717195" y="845835"/>
                </a:lnTo>
                <a:lnTo>
                  <a:pt x="1689459" y="864502"/>
                </a:lnTo>
                <a:lnTo>
                  <a:pt x="1655521" y="871347"/>
                </a:lnTo>
                <a:lnTo>
                  <a:pt x="87134" y="871347"/>
                </a:lnTo>
                <a:lnTo>
                  <a:pt x="53213" y="864502"/>
                </a:lnTo>
                <a:lnTo>
                  <a:pt x="25517" y="845835"/>
                </a:lnTo>
                <a:lnTo>
                  <a:pt x="6846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8288" y="1657350"/>
            <a:ext cx="147891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80645">
              <a:lnSpc>
                <a:spcPts val="1970"/>
              </a:lnSpc>
              <a:spcBef>
                <a:spcPts val="32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5.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Actividades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nac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onales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1367" y="2394585"/>
            <a:ext cx="174625" cy="654050"/>
          </a:xfrm>
          <a:custGeom>
            <a:avLst/>
            <a:gdLst/>
            <a:ahLst/>
            <a:cxnLst/>
            <a:rect l="l" t="t" r="r" b="b"/>
            <a:pathLst>
              <a:path w="174625" h="654050">
                <a:moveTo>
                  <a:pt x="0" y="0"/>
                </a:moveTo>
                <a:lnTo>
                  <a:pt x="0" y="653541"/>
                </a:lnTo>
                <a:lnTo>
                  <a:pt x="174269" y="653541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5636" y="2612517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60" h="871854">
                <a:moveTo>
                  <a:pt x="1306982" y="0"/>
                </a:moveTo>
                <a:lnTo>
                  <a:pt x="87134" y="0"/>
                </a:lnTo>
                <a:lnTo>
                  <a:pt x="53219" y="6844"/>
                </a:lnTo>
                <a:lnTo>
                  <a:pt x="25522" y="25511"/>
                </a:lnTo>
                <a:lnTo>
                  <a:pt x="6847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47" y="818143"/>
                </a:lnTo>
                <a:lnTo>
                  <a:pt x="25522" y="845835"/>
                </a:lnTo>
                <a:lnTo>
                  <a:pt x="53219" y="864502"/>
                </a:lnTo>
                <a:lnTo>
                  <a:pt x="87134" y="871347"/>
                </a:lnTo>
                <a:lnTo>
                  <a:pt x="1306982" y="871347"/>
                </a:lnTo>
                <a:lnTo>
                  <a:pt x="1340901" y="864502"/>
                </a:lnTo>
                <a:lnTo>
                  <a:pt x="1368593" y="845835"/>
                </a:lnTo>
                <a:lnTo>
                  <a:pt x="1387260" y="818143"/>
                </a:lnTo>
                <a:lnTo>
                  <a:pt x="1394104" y="784225"/>
                </a:lnTo>
                <a:lnTo>
                  <a:pt x="1394104" y="87122"/>
                </a:lnTo>
                <a:lnTo>
                  <a:pt x="1387260" y="53203"/>
                </a:lnTo>
                <a:lnTo>
                  <a:pt x="1368593" y="25511"/>
                </a:lnTo>
                <a:lnTo>
                  <a:pt x="1340901" y="6844"/>
                </a:lnTo>
                <a:lnTo>
                  <a:pt x="1306982" y="0"/>
                </a:lnTo>
                <a:close/>
              </a:path>
            </a:pathLst>
          </a:custGeom>
          <a:solidFill>
            <a:srgbClr val="E0AAA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05890" y="2762250"/>
            <a:ext cx="1193800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0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Descripción</a:t>
            </a:r>
            <a:r>
              <a:rPr sz="1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700">
              <a:latin typeface="Calibri"/>
              <a:cs typeface="Calibri"/>
            </a:endParaRPr>
          </a:p>
          <a:p>
            <a:pPr marL="71755">
              <a:lnSpc>
                <a:spcPts val="1950"/>
              </a:lnSpc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justificación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1367" y="2394585"/>
            <a:ext cx="174625" cy="1743075"/>
          </a:xfrm>
          <a:custGeom>
            <a:avLst/>
            <a:gdLst/>
            <a:ahLst/>
            <a:cxnLst/>
            <a:rect l="l" t="t" r="r" b="b"/>
            <a:pathLst>
              <a:path w="174625" h="1743075">
                <a:moveTo>
                  <a:pt x="0" y="0"/>
                </a:moveTo>
                <a:lnTo>
                  <a:pt x="0" y="1742820"/>
                </a:lnTo>
                <a:lnTo>
                  <a:pt x="174269" y="1742820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5636" y="3701669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60" h="871854">
                <a:moveTo>
                  <a:pt x="1306982" y="0"/>
                </a:moveTo>
                <a:lnTo>
                  <a:pt x="87134" y="0"/>
                </a:lnTo>
                <a:lnTo>
                  <a:pt x="53219" y="6844"/>
                </a:lnTo>
                <a:lnTo>
                  <a:pt x="25522" y="25511"/>
                </a:lnTo>
                <a:lnTo>
                  <a:pt x="6847" y="53203"/>
                </a:lnTo>
                <a:lnTo>
                  <a:pt x="0" y="87121"/>
                </a:lnTo>
                <a:lnTo>
                  <a:pt x="0" y="784224"/>
                </a:lnTo>
                <a:lnTo>
                  <a:pt x="6847" y="818143"/>
                </a:lnTo>
                <a:lnTo>
                  <a:pt x="25522" y="845835"/>
                </a:lnTo>
                <a:lnTo>
                  <a:pt x="53219" y="864502"/>
                </a:lnTo>
                <a:lnTo>
                  <a:pt x="87134" y="871346"/>
                </a:lnTo>
                <a:lnTo>
                  <a:pt x="1306982" y="871346"/>
                </a:lnTo>
                <a:lnTo>
                  <a:pt x="1340901" y="864502"/>
                </a:lnTo>
                <a:lnTo>
                  <a:pt x="1368593" y="845835"/>
                </a:lnTo>
                <a:lnTo>
                  <a:pt x="1387260" y="818143"/>
                </a:lnTo>
                <a:lnTo>
                  <a:pt x="1394104" y="784224"/>
                </a:lnTo>
                <a:lnTo>
                  <a:pt x="1394104" y="87121"/>
                </a:lnTo>
                <a:lnTo>
                  <a:pt x="1387260" y="53203"/>
                </a:lnTo>
                <a:lnTo>
                  <a:pt x="1368593" y="25511"/>
                </a:lnTo>
                <a:lnTo>
                  <a:pt x="1340901" y="6844"/>
                </a:lnTo>
                <a:lnTo>
                  <a:pt x="1306982" y="0"/>
                </a:lnTo>
                <a:close/>
              </a:path>
            </a:pathLst>
          </a:custGeom>
          <a:solidFill>
            <a:srgbClr val="E0AAA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15034" y="3733038"/>
            <a:ext cx="1174750" cy="7594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ctr">
              <a:lnSpc>
                <a:spcPct val="91500"/>
              </a:lnSpc>
              <a:spcBef>
                <a:spcPts val="275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Impacto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previsto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en  par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31367" y="2394585"/>
            <a:ext cx="174625" cy="2832100"/>
          </a:xfrm>
          <a:custGeom>
            <a:avLst/>
            <a:gdLst/>
            <a:ahLst/>
            <a:cxnLst/>
            <a:rect l="l" t="t" r="r" b="b"/>
            <a:pathLst>
              <a:path w="174625" h="2832100">
                <a:moveTo>
                  <a:pt x="0" y="0"/>
                </a:moveTo>
                <a:lnTo>
                  <a:pt x="0" y="2831972"/>
                </a:lnTo>
                <a:lnTo>
                  <a:pt x="174269" y="2831972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5636" y="4790821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60" h="871854">
                <a:moveTo>
                  <a:pt x="1306982" y="0"/>
                </a:moveTo>
                <a:lnTo>
                  <a:pt x="87134" y="0"/>
                </a:lnTo>
                <a:lnTo>
                  <a:pt x="53219" y="6863"/>
                </a:lnTo>
                <a:lnTo>
                  <a:pt x="25522" y="25574"/>
                </a:lnTo>
                <a:lnTo>
                  <a:pt x="6847" y="53310"/>
                </a:lnTo>
                <a:lnTo>
                  <a:pt x="0" y="87248"/>
                </a:lnTo>
                <a:lnTo>
                  <a:pt x="0" y="784224"/>
                </a:lnTo>
                <a:lnTo>
                  <a:pt x="6847" y="818169"/>
                </a:lnTo>
                <a:lnTo>
                  <a:pt x="25522" y="845881"/>
                </a:lnTo>
                <a:lnTo>
                  <a:pt x="53219" y="864561"/>
                </a:lnTo>
                <a:lnTo>
                  <a:pt x="87134" y="871410"/>
                </a:lnTo>
                <a:lnTo>
                  <a:pt x="1306982" y="871410"/>
                </a:lnTo>
                <a:lnTo>
                  <a:pt x="1340901" y="864561"/>
                </a:lnTo>
                <a:lnTo>
                  <a:pt x="1368593" y="845881"/>
                </a:lnTo>
                <a:lnTo>
                  <a:pt x="1387260" y="818169"/>
                </a:lnTo>
                <a:lnTo>
                  <a:pt x="1394104" y="784224"/>
                </a:lnTo>
                <a:lnTo>
                  <a:pt x="1394104" y="87248"/>
                </a:lnTo>
                <a:lnTo>
                  <a:pt x="1387260" y="53310"/>
                </a:lnTo>
                <a:lnTo>
                  <a:pt x="1368593" y="25574"/>
                </a:lnTo>
                <a:lnTo>
                  <a:pt x="1340901" y="6863"/>
                </a:lnTo>
                <a:lnTo>
                  <a:pt x="1306982" y="0"/>
                </a:lnTo>
                <a:close/>
              </a:path>
            </a:pathLst>
          </a:custGeom>
          <a:solidFill>
            <a:srgbClr val="E0AAA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54658" y="4822697"/>
            <a:ext cx="1096010" cy="7594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065" marR="5080" algn="ctr">
              <a:lnSpc>
                <a:spcPct val="91500"/>
              </a:lnSpc>
              <a:spcBef>
                <a:spcPts val="275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vili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ades  de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larga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duración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35477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72" y="0"/>
                </a:moveTo>
                <a:lnTo>
                  <a:pt x="87122" y="0"/>
                </a:lnTo>
                <a:lnTo>
                  <a:pt x="53203" y="6861"/>
                </a:lnTo>
                <a:lnTo>
                  <a:pt x="25511" y="25558"/>
                </a:lnTo>
                <a:lnTo>
                  <a:pt x="6844" y="53256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7"/>
                </a:lnTo>
                <a:lnTo>
                  <a:pt x="1655572" y="871347"/>
                </a:lnTo>
                <a:lnTo>
                  <a:pt x="1689490" y="864502"/>
                </a:lnTo>
                <a:lnTo>
                  <a:pt x="1717182" y="845835"/>
                </a:lnTo>
                <a:lnTo>
                  <a:pt x="1735849" y="818143"/>
                </a:lnTo>
                <a:lnTo>
                  <a:pt x="1742694" y="784225"/>
                </a:lnTo>
                <a:lnTo>
                  <a:pt x="1742694" y="87122"/>
                </a:lnTo>
                <a:lnTo>
                  <a:pt x="1735849" y="53256"/>
                </a:lnTo>
                <a:lnTo>
                  <a:pt x="1717182" y="25558"/>
                </a:lnTo>
                <a:lnTo>
                  <a:pt x="1689490" y="6861"/>
                </a:lnTo>
                <a:lnTo>
                  <a:pt x="1655572" y="0"/>
                </a:lnTo>
                <a:close/>
              </a:path>
            </a:pathLst>
          </a:custGeom>
          <a:solidFill>
            <a:srgbClr val="AD88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35477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44" y="53256"/>
                </a:lnTo>
                <a:lnTo>
                  <a:pt x="25511" y="25558"/>
                </a:lnTo>
                <a:lnTo>
                  <a:pt x="53203" y="6861"/>
                </a:lnTo>
                <a:lnTo>
                  <a:pt x="87122" y="0"/>
                </a:lnTo>
                <a:lnTo>
                  <a:pt x="1655572" y="0"/>
                </a:lnTo>
                <a:lnTo>
                  <a:pt x="1689490" y="6861"/>
                </a:lnTo>
                <a:lnTo>
                  <a:pt x="1717182" y="25558"/>
                </a:lnTo>
                <a:lnTo>
                  <a:pt x="1735849" y="53256"/>
                </a:lnTo>
                <a:lnTo>
                  <a:pt x="1742694" y="87122"/>
                </a:lnTo>
                <a:lnTo>
                  <a:pt x="1742694" y="784225"/>
                </a:lnTo>
                <a:lnTo>
                  <a:pt x="1735849" y="818143"/>
                </a:lnTo>
                <a:lnTo>
                  <a:pt x="1717182" y="845835"/>
                </a:lnTo>
                <a:lnTo>
                  <a:pt x="1689490" y="864502"/>
                </a:lnTo>
                <a:lnTo>
                  <a:pt x="1655572" y="871347"/>
                </a:lnTo>
                <a:lnTo>
                  <a:pt x="87122" y="871347"/>
                </a:lnTo>
                <a:lnTo>
                  <a:pt x="53203" y="864502"/>
                </a:lnTo>
                <a:lnTo>
                  <a:pt x="25511" y="845835"/>
                </a:lnTo>
                <a:lnTo>
                  <a:pt x="6844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055366" y="1623440"/>
            <a:ext cx="1503680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57785">
              <a:lnSpc>
                <a:spcPts val="2210"/>
              </a:lnSpc>
              <a:spcBef>
                <a:spcPts val="3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6.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Calendario  de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actividades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09722" y="2394585"/>
            <a:ext cx="174625" cy="818515"/>
          </a:xfrm>
          <a:custGeom>
            <a:avLst/>
            <a:gdLst/>
            <a:ahLst/>
            <a:cxnLst/>
            <a:rect l="l" t="t" r="r" b="b"/>
            <a:pathLst>
              <a:path w="174625" h="818514">
                <a:moveTo>
                  <a:pt x="0" y="0"/>
                </a:moveTo>
                <a:lnTo>
                  <a:pt x="0" y="818261"/>
                </a:lnTo>
                <a:lnTo>
                  <a:pt x="174243" y="818261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3965" y="2612517"/>
            <a:ext cx="1394460" cy="1200785"/>
          </a:xfrm>
          <a:custGeom>
            <a:avLst/>
            <a:gdLst/>
            <a:ahLst/>
            <a:cxnLst/>
            <a:rect l="l" t="t" r="r" b="b"/>
            <a:pathLst>
              <a:path w="1394460" h="1200785">
                <a:moveTo>
                  <a:pt x="1274191" y="0"/>
                </a:moveTo>
                <a:lnTo>
                  <a:pt x="120142" y="0"/>
                </a:lnTo>
                <a:lnTo>
                  <a:pt x="73402" y="9429"/>
                </a:lnTo>
                <a:lnTo>
                  <a:pt x="35210" y="35147"/>
                </a:lnTo>
                <a:lnTo>
                  <a:pt x="9449" y="73294"/>
                </a:lnTo>
                <a:lnTo>
                  <a:pt x="0" y="120015"/>
                </a:lnTo>
                <a:lnTo>
                  <a:pt x="0" y="1080516"/>
                </a:lnTo>
                <a:lnTo>
                  <a:pt x="9449" y="1127255"/>
                </a:lnTo>
                <a:lnTo>
                  <a:pt x="35210" y="1165447"/>
                </a:lnTo>
                <a:lnTo>
                  <a:pt x="73402" y="1191208"/>
                </a:lnTo>
                <a:lnTo>
                  <a:pt x="120142" y="1200658"/>
                </a:lnTo>
                <a:lnTo>
                  <a:pt x="1274191" y="1200658"/>
                </a:lnTo>
                <a:lnTo>
                  <a:pt x="1320911" y="1191208"/>
                </a:lnTo>
                <a:lnTo>
                  <a:pt x="1359058" y="1165447"/>
                </a:lnTo>
                <a:lnTo>
                  <a:pt x="1384776" y="1127255"/>
                </a:lnTo>
                <a:lnTo>
                  <a:pt x="1394206" y="1080516"/>
                </a:lnTo>
                <a:lnTo>
                  <a:pt x="1394206" y="120015"/>
                </a:lnTo>
                <a:lnTo>
                  <a:pt x="1384776" y="73294"/>
                </a:lnTo>
                <a:lnTo>
                  <a:pt x="1359058" y="35147"/>
                </a:lnTo>
                <a:lnTo>
                  <a:pt x="1320911" y="9429"/>
                </a:lnTo>
                <a:lnTo>
                  <a:pt x="1274191" y="0"/>
                </a:lnTo>
                <a:close/>
              </a:path>
            </a:pathLst>
          </a:custGeom>
          <a:solidFill>
            <a:srgbClr val="C2B37B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01948" y="2737459"/>
            <a:ext cx="115760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11800"/>
              </a:lnSpc>
              <a:spcBef>
                <a:spcPts val="9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Listado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de  actividades</a:t>
            </a:r>
            <a:r>
              <a:rPr sz="17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fechas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13909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71" y="0"/>
                </a:moveTo>
                <a:lnTo>
                  <a:pt x="87121" y="0"/>
                </a:lnTo>
                <a:lnTo>
                  <a:pt x="53203" y="6861"/>
                </a:lnTo>
                <a:lnTo>
                  <a:pt x="25511" y="25558"/>
                </a:lnTo>
                <a:lnTo>
                  <a:pt x="6844" y="53256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1" y="871347"/>
                </a:lnTo>
                <a:lnTo>
                  <a:pt x="1655571" y="871347"/>
                </a:lnTo>
                <a:lnTo>
                  <a:pt x="1689490" y="864502"/>
                </a:lnTo>
                <a:lnTo>
                  <a:pt x="1717182" y="845835"/>
                </a:lnTo>
                <a:lnTo>
                  <a:pt x="1735849" y="818143"/>
                </a:lnTo>
                <a:lnTo>
                  <a:pt x="1742693" y="784225"/>
                </a:lnTo>
                <a:lnTo>
                  <a:pt x="1742693" y="87122"/>
                </a:lnTo>
                <a:lnTo>
                  <a:pt x="1735849" y="53256"/>
                </a:lnTo>
                <a:lnTo>
                  <a:pt x="1717182" y="25558"/>
                </a:lnTo>
                <a:lnTo>
                  <a:pt x="1689490" y="6861"/>
                </a:lnTo>
                <a:lnTo>
                  <a:pt x="165557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13909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44" y="53256"/>
                </a:lnTo>
                <a:lnTo>
                  <a:pt x="25511" y="25558"/>
                </a:lnTo>
                <a:lnTo>
                  <a:pt x="53203" y="6861"/>
                </a:lnTo>
                <a:lnTo>
                  <a:pt x="87121" y="0"/>
                </a:lnTo>
                <a:lnTo>
                  <a:pt x="1655571" y="0"/>
                </a:lnTo>
                <a:lnTo>
                  <a:pt x="1689490" y="6861"/>
                </a:lnTo>
                <a:lnTo>
                  <a:pt x="1717182" y="25558"/>
                </a:lnTo>
                <a:lnTo>
                  <a:pt x="1735849" y="53256"/>
                </a:lnTo>
                <a:lnTo>
                  <a:pt x="1742693" y="87122"/>
                </a:lnTo>
                <a:lnTo>
                  <a:pt x="1742693" y="784225"/>
                </a:lnTo>
                <a:lnTo>
                  <a:pt x="1735849" y="818143"/>
                </a:lnTo>
                <a:lnTo>
                  <a:pt x="1717182" y="845835"/>
                </a:lnTo>
                <a:lnTo>
                  <a:pt x="1689490" y="864502"/>
                </a:lnTo>
                <a:lnTo>
                  <a:pt x="1655571" y="871347"/>
                </a:lnTo>
                <a:lnTo>
                  <a:pt x="87121" y="871347"/>
                </a:lnTo>
                <a:lnTo>
                  <a:pt x="53203" y="864502"/>
                </a:lnTo>
                <a:lnTo>
                  <a:pt x="25511" y="845835"/>
                </a:lnTo>
                <a:lnTo>
                  <a:pt x="6844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202173" y="1762709"/>
            <a:ext cx="15690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7.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Seguimiento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88153" y="2394585"/>
            <a:ext cx="174625" cy="654050"/>
          </a:xfrm>
          <a:custGeom>
            <a:avLst/>
            <a:gdLst/>
            <a:ahLst/>
            <a:cxnLst/>
            <a:rect l="l" t="t" r="r" b="b"/>
            <a:pathLst>
              <a:path w="174625" h="654050">
                <a:moveTo>
                  <a:pt x="0" y="0"/>
                </a:moveTo>
                <a:lnTo>
                  <a:pt x="0" y="653541"/>
                </a:lnTo>
                <a:lnTo>
                  <a:pt x="174244" y="653541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62396" y="2612517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59" h="871854">
                <a:moveTo>
                  <a:pt x="1307083" y="0"/>
                </a:moveTo>
                <a:lnTo>
                  <a:pt x="87122" y="0"/>
                </a:lnTo>
                <a:lnTo>
                  <a:pt x="53203" y="6844"/>
                </a:lnTo>
                <a:lnTo>
                  <a:pt x="25511" y="25511"/>
                </a:lnTo>
                <a:lnTo>
                  <a:pt x="6844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7"/>
                </a:lnTo>
                <a:lnTo>
                  <a:pt x="1307083" y="871347"/>
                </a:lnTo>
                <a:lnTo>
                  <a:pt x="1341002" y="864502"/>
                </a:lnTo>
                <a:lnTo>
                  <a:pt x="1368694" y="845835"/>
                </a:lnTo>
                <a:lnTo>
                  <a:pt x="1387361" y="818143"/>
                </a:lnTo>
                <a:lnTo>
                  <a:pt x="1394205" y="784225"/>
                </a:lnTo>
                <a:lnTo>
                  <a:pt x="1394205" y="87122"/>
                </a:lnTo>
                <a:lnTo>
                  <a:pt x="1387361" y="53203"/>
                </a:lnTo>
                <a:lnTo>
                  <a:pt x="1368694" y="25511"/>
                </a:lnTo>
                <a:lnTo>
                  <a:pt x="1341002" y="6844"/>
                </a:lnTo>
                <a:lnTo>
                  <a:pt x="1307083" y="0"/>
                </a:lnTo>
                <a:close/>
              </a:path>
            </a:pathLst>
          </a:custGeom>
          <a:solidFill>
            <a:srgbClr val="FF5656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20944" y="2762250"/>
            <a:ext cx="1278255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950"/>
              </a:lnSpc>
              <a:spcBef>
                <a:spcPts val="10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Evaluación</a:t>
            </a:r>
            <a:r>
              <a:rPr sz="17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1950"/>
              </a:lnSpc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proyecto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88153" y="2394585"/>
            <a:ext cx="174625" cy="2002789"/>
          </a:xfrm>
          <a:custGeom>
            <a:avLst/>
            <a:gdLst/>
            <a:ahLst/>
            <a:cxnLst/>
            <a:rect l="l" t="t" r="r" b="b"/>
            <a:pathLst>
              <a:path w="174625" h="2002789">
                <a:moveTo>
                  <a:pt x="0" y="0"/>
                </a:moveTo>
                <a:lnTo>
                  <a:pt x="0" y="2002282"/>
                </a:lnTo>
                <a:lnTo>
                  <a:pt x="174244" y="2002282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62396" y="3701669"/>
            <a:ext cx="1394460" cy="1390650"/>
          </a:xfrm>
          <a:custGeom>
            <a:avLst/>
            <a:gdLst/>
            <a:ahLst/>
            <a:cxnLst/>
            <a:rect l="l" t="t" r="r" b="b"/>
            <a:pathLst>
              <a:path w="1394459" h="1390650">
                <a:moveTo>
                  <a:pt x="1255141" y="0"/>
                </a:moveTo>
                <a:lnTo>
                  <a:pt x="139064" y="0"/>
                </a:lnTo>
                <a:lnTo>
                  <a:pt x="95097" y="7086"/>
                </a:lnTo>
                <a:lnTo>
                  <a:pt x="56921" y="26822"/>
                </a:lnTo>
                <a:lnTo>
                  <a:pt x="26822" y="56921"/>
                </a:lnTo>
                <a:lnTo>
                  <a:pt x="7086" y="95097"/>
                </a:lnTo>
                <a:lnTo>
                  <a:pt x="0" y="139064"/>
                </a:lnTo>
                <a:lnTo>
                  <a:pt x="0" y="1251203"/>
                </a:lnTo>
                <a:lnTo>
                  <a:pt x="7086" y="1295171"/>
                </a:lnTo>
                <a:lnTo>
                  <a:pt x="26822" y="1333347"/>
                </a:lnTo>
                <a:lnTo>
                  <a:pt x="56921" y="1363446"/>
                </a:lnTo>
                <a:lnTo>
                  <a:pt x="95097" y="1383182"/>
                </a:lnTo>
                <a:lnTo>
                  <a:pt x="139064" y="1390268"/>
                </a:lnTo>
                <a:lnTo>
                  <a:pt x="1255141" y="1390268"/>
                </a:lnTo>
                <a:lnTo>
                  <a:pt x="1299108" y="1383182"/>
                </a:lnTo>
                <a:lnTo>
                  <a:pt x="1337284" y="1363446"/>
                </a:lnTo>
                <a:lnTo>
                  <a:pt x="1367383" y="1333347"/>
                </a:lnTo>
                <a:lnTo>
                  <a:pt x="1387119" y="1295171"/>
                </a:lnTo>
                <a:lnTo>
                  <a:pt x="1394205" y="1251203"/>
                </a:lnTo>
                <a:lnTo>
                  <a:pt x="1394205" y="139064"/>
                </a:lnTo>
                <a:lnTo>
                  <a:pt x="1387119" y="95097"/>
                </a:lnTo>
                <a:lnTo>
                  <a:pt x="1367383" y="56921"/>
                </a:lnTo>
                <a:lnTo>
                  <a:pt x="1337284" y="26822"/>
                </a:lnTo>
                <a:lnTo>
                  <a:pt x="1299108" y="7086"/>
                </a:lnTo>
                <a:lnTo>
                  <a:pt x="1255141" y="0"/>
                </a:lnTo>
                <a:close/>
              </a:path>
            </a:pathLst>
          </a:custGeom>
          <a:solidFill>
            <a:srgbClr val="FF5656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659628" y="3776827"/>
            <a:ext cx="1001394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1800"/>
              </a:lnSpc>
              <a:spcBef>
                <a:spcPts val="95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Impacto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previsto</a:t>
            </a:r>
            <a:r>
              <a:rPr sz="17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en  los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centros  educativos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88153" y="2394585"/>
            <a:ext cx="174625" cy="3352800"/>
          </a:xfrm>
          <a:custGeom>
            <a:avLst/>
            <a:gdLst/>
            <a:ahLst/>
            <a:cxnLst/>
            <a:rect l="l" t="t" r="r" b="b"/>
            <a:pathLst>
              <a:path w="174625" h="3352800">
                <a:moveTo>
                  <a:pt x="0" y="0"/>
                </a:moveTo>
                <a:lnTo>
                  <a:pt x="0" y="3352330"/>
                </a:lnTo>
                <a:lnTo>
                  <a:pt x="174244" y="3352330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62396" y="5309742"/>
            <a:ext cx="1394460" cy="874394"/>
          </a:xfrm>
          <a:custGeom>
            <a:avLst/>
            <a:gdLst/>
            <a:ahLst/>
            <a:cxnLst/>
            <a:rect l="l" t="t" r="r" b="b"/>
            <a:pathLst>
              <a:path w="1394459" h="874395">
                <a:moveTo>
                  <a:pt x="1306702" y="0"/>
                </a:moveTo>
                <a:lnTo>
                  <a:pt x="87502" y="0"/>
                </a:lnTo>
                <a:lnTo>
                  <a:pt x="53417" y="6885"/>
                </a:lnTo>
                <a:lnTo>
                  <a:pt x="25606" y="25653"/>
                </a:lnTo>
                <a:lnTo>
                  <a:pt x="6867" y="53470"/>
                </a:lnTo>
                <a:lnTo>
                  <a:pt x="0" y="87502"/>
                </a:lnTo>
                <a:lnTo>
                  <a:pt x="0" y="786879"/>
                </a:lnTo>
                <a:lnTo>
                  <a:pt x="6867" y="820902"/>
                </a:lnTo>
                <a:lnTo>
                  <a:pt x="25606" y="848688"/>
                </a:lnTo>
                <a:lnTo>
                  <a:pt x="53417" y="867423"/>
                </a:lnTo>
                <a:lnTo>
                  <a:pt x="87502" y="874293"/>
                </a:lnTo>
                <a:lnTo>
                  <a:pt x="1306702" y="874293"/>
                </a:lnTo>
                <a:lnTo>
                  <a:pt x="1340788" y="867423"/>
                </a:lnTo>
                <a:lnTo>
                  <a:pt x="1368599" y="848688"/>
                </a:lnTo>
                <a:lnTo>
                  <a:pt x="1387338" y="820902"/>
                </a:lnTo>
                <a:lnTo>
                  <a:pt x="1394205" y="786879"/>
                </a:lnTo>
                <a:lnTo>
                  <a:pt x="1394205" y="87502"/>
                </a:lnTo>
                <a:lnTo>
                  <a:pt x="1387338" y="53470"/>
                </a:lnTo>
                <a:lnTo>
                  <a:pt x="1368599" y="25653"/>
                </a:lnTo>
                <a:lnTo>
                  <a:pt x="1340788" y="6885"/>
                </a:lnTo>
                <a:lnTo>
                  <a:pt x="1306702" y="0"/>
                </a:lnTo>
                <a:close/>
              </a:path>
            </a:pathLst>
          </a:custGeom>
          <a:solidFill>
            <a:srgbClr val="FF5656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690108" y="5272277"/>
            <a:ext cx="94170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1270" algn="ctr">
              <a:lnSpc>
                <a:spcPct val="111800"/>
              </a:lnSpc>
              <a:spcBef>
                <a:spcPts val="95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Uso de 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ul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os  Difusión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292213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1655571" y="0"/>
                </a:moveTo>
                <a:lnTo>
                  <a:pt x="87248" y="0"/>
                </a:lnTo>
                <a:lnTo>
                  <a:pt x="53310" y="6861"/>
                </a:lnTo>
                <a:lnTo>
                  <a:pt x="25574" y="25558"/>
                </a:lnTo>
                <a:lnTo>
                  <a:pt x="6863" y="53256"/>
                </a:lnTo>
                <a:lnTo>
                  <a:pt x="0" y="87122"/>
                </a:lnTo>
                <a:lnTo>
                  <a:pt x="0" y="784225"/>
                </a:lnTo>
                <a:lnTo>
                  <a:pt x="6863" y="818143"/>
                </a:lnTo>
                <a:lnTo>
                  <a:pt x="25574" y="845835"/>
                </a:lnTo>
                <a:lnTo>
                  <a:pt x="53310" y="864502"/>
                </a:lnTo>
                <a:lnTo>
                  <a:pt x="87248" y="871347"/>
                </a:lnTo>
                <a:lnTo>
                  <a:pt x="1655571" y="871347"/>
                </a:lnTo>
                <a:lnTo>
                  <a:pt x="1689510" y="864502"/>
                </a:lnTo>
                <a:lnTo>
                  <a:pt x="1717246" y="845835"/>
                </a:lnTo>
                <a:lnTo>
                  <a:pt x="1735957" y="818143"/>
                </a:lnTo>
                <a:lnTo>
                  <a:pt x="1742820" y="784225"/>
                </a:lnTo>
                <a:lnTo>
                  <a:pt x="1742820" y="87122"/>
                </a:lnTo>
                <a:lnTo>
                  <a:pt x="1735957" y="53256"/>
                </a:lnTo>
                <a:lnTo>
                  <a:pt x="1717246" y="25558"/>
                </a:lnTo>
                <a:lnTo>
                  <a:pt x="1689510" y="6861"/>
                </a:lnTo>
                <a:lnTo>
                  <a:pt x="1655571" y="0"/>
                </a:lnTo>
                <a:close/>
              </a:path>
            </a:pathLst>
          </a:custGeom>
          <a:solidFill>
            <a:srgbClr val="3144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92213" y="1523238"/>
            <a:ext cx="1743075" cy="871855"/>
          </a:xfrm>
          <a:custGeom>
            <a:avLst/>
            <a:gdLst/>
            <a:ahLst/>
            <a:cxnLst/>
            <a:rect l="l" t="t" r="r" b="b"/>
            <a:pathLst>
              <a:path w="1743075" h="871855">
                <a:moveTo>
                  <a:pt x="0" y="87122"/>
                </a:moveTo>
                <a:lnTo>
                  <a:pt x="6863" y="53256"/>
                </a:lnTo>
                <a:lnTo>
                  <a:pt x="25574" y="25558"/>
                </a:lnTo>
                <a:lnTo>
                  <a:pt x="53310" y="6861"/>
                </a:lnTo>
                <a:lnTo>
                  <a:pt x="87248" y="0"/>
                </a:lnTo>
                <a:lnTo>
                  <a:pt x="1655571" y="0"/>
                </a:lnTo>
                <a:lnTo>
                  <a:pt x="1689510" y="6861"/>
                </a:lnTo>
                <a:lnTo>
                  <a:pt x="1717246" y="25558"/>
                </a:lnTo>
                <a:lnTo>
                  <a:pt x="1735957" y="53256"/>
                </a:lnTo>
                <a:lnTo>
                  <a:pt x="1742820" y="87122"/>
                </a:lnTo>
                <a:lnTo>
                  <a:pt x="1742820" y="784225"/>
                </a:lnTo>
                <a:lnTo>
                  <a:pt x="1735957" y="818143"/>
                </a:lnTo>
                <a:lnTo>
                  <a:pt x="1717246" y="845835"/>
                </a:lnTo>
                <a:lnTo>
                  <a:pt x="1689510" y="864502"/>
                </a:lnTo>
                <a:lnTo>
                  <a:pt x="1655571" y="871347"/>
                </a:lnTo>
                <a:lnTo>
                  <a:pt x="87248" y="871347"/>
                </a:lnTo>
                <a:lnTo>
                  <a:pt x="53310" y="864502"/>
                </a:lnTo>
                <a:lnTo>
                  <a:pt x="25574" y="845835"/>
                </a:lnTo>
                <a:lnTo>
                  <a:pt x="6863" y="818143"/>
                </a:lnTo>
                <a:lnTo>
                  <a:pt x="0" y="784225"/>
                </a:lnTo>
                <a:lnTo>
                  <a:pt x="0" y="8712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623429" y="1623440"/>
            <a:ext cx="1084580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66675">
              <a:lnSpc>
                <a:spcPts val="2210"/>
              </a:lnSpc>
              <a:spcBef>
                <a:spcPts val="3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8.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Costes 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especia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466583" y="2394585"/>
            <a:ext cx="174625" cy="654050"/>
          </a:xfrm>
          <a:custGeom>
            <a:avLst/>
            <a:gdLst/>
            <a:ahLst/>
            <a:cxnLst/>
            <a:rect l="l" t="t" r="r" b="b"/>
            <a:pathLst>
              <a:path w="174625" h="654050">
                <a:moveTo>
                  <a:pt x="0" y="0"/>
                </a:moveTo>
                <a:lnTo>
                  <a:pt x="0" y="653541"/>
                </a:lnTo>
                <a:lnTo>
                  <a:pt x="174244" y="653541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640828" y="2612517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59" h="871854">
                <a:moveTo>
                  <a:pt x="1306956" y="0"/>
                </a:moveTo>
                <a:lnTo>
                  <a:pt x="87122" y="0"/>
                </a:lnTo>
                <a:lnTo>
                  <a:pt x="53203" y="6844"/>
                </a:lnTo>
                <a:lnTo>
                  <a:pt x="25511" y="25511"/>
                </a:lnTo>
                <a:lnTo>
                  <a:pt x="6844" y="53203"/>
                </a:lnTo>
                <a:lnTo>
                  <a:pt x="0" y="87122"/>
                </a:lnTo>
                <a:lnTo>
                  <a:pt x="0" y="784225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7"/>
                </a:lnTo>
                <a:lnTo>
                  <a:pt x="1306956" y="871347"/>
                </a:lnTo>
                <a:lnTo>
                  <a:pt x="1340895" y="864502"/>
                </a:lnTo>
                <a:lnTo>
                  <a:pt x="1368631" y="845835"/>
                </a:lnTo>
                <a:lnTo>
                  <a:pt x="1387342" y="818143"/>
                </a:lnTo>
                <a:lnTo>
                  <a:pt x="1394205" y="784225"/>
                </a:lnTo>
                <a:lnTo>
                  <a:pt x="1394205" y="87122"/>
                </a:lnTo>
                <a:lnTo>
                  <a:pt x="1387342" y="53203"/>
                </a:lnTo>
                <a:lnTo>
                  <a:pt x="1368631" y="25511"/>
                </a:lnTo>
                <a:lnTo>
                  <a:pt x="1340895" y="6844"/>
                </a:lnTo>
                <a:lnTo>
                  <a:pt x="1306956" y="0"/>
                </a:lnTo>
                <a:close/>
              </a:path>
            </a:pathLst>
          </a:custGeom>
          <a:solidFill>
            <a:srgbClr val="469FBD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772781" y="2717266"/>
            <a:ext cx="1130935" cy="60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119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s  especiales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466583" y="2394585"/>
            <a:ext cx="174625" cy="1743075"/>
          </a:xfrm>
          <a:custGeom>
            <a:avLst/>
            <a:gdLst/>
            <a:ahLst/>
            <a:cxnLst/>
            <a:rect l="l" t="t" r="r" b="b"/>
            <a:pathLst>
              <a:path w="174625" h="1743075">
                <a:moveTo>
                  <a:pt x="0" y="0"/>
                </a:moveTo>
                <a:lnTo>
                  <a:pt x="0" y="1742820"/>
                </a:lnTo>
                <a:lnTo>
                  <a:pt x="174244" y="1742820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40828" y="3701669"/>
            <a:ext cx="1394460" cy="871855"/>
          </a:xfrm>
          <a:custGeom>
            <a:avLst/>
            <a:gdLst/>
            <a:ahLst/>
            <a:cxnLst/>
            <a:rect l="l" t="t" r="r" b="b"/>
            <a:pathLst>
              <a:path w="1394459" h="871854">
                <a:moveTo>
                  <a:pt x="1306956" y="0"/>
                </a:moveTo>
                <a:lnTo>
                  <a:pt x="87122" y="0"/>
                </a:lnTo>
                <a:lnTo>
                  <a:pt x="53203" y="6844"/>
                </a:lnTo>
                <a:lnTo>
                  <a:pt x="25511" y="25511"/>
                </a:lnTo>
                <a:lnTo>
                  <a:pt x="6844" y="53203"/>
                </a:lnTo>
                <a:lnTo>
                  <a:pt x="0" y="87121"/>
                </a:lnTo>
                <a:lnTo>
                  <a:pt x="0" y="784224"/>
                </a:lnTo>
                <a:lnTo>
                  <a:pt x="6844" y="818143"/>
                </a:lnTo>
                <a:lnTo>
                  <a:pt x="25511" y="845835"/>
                </a:lnTo>
                <a:lnTo>
                  <a:pt x="53203" y="864502"/>
                </a:lnTo>
                <a:lnTo>
                  <a:pt x="87122" y="871346"/>
                </a:lnTo>
                <a:lnTo>
                  <a:pt x="1306956" y="871346"/>
                </a:lnTo>
                <a:lnTo>
                  <a:pt x="1340895" y="864502"/>
                </a:lnTo>
                <a:lnTo>
                  <a:pt x="1368631" y="845835"/>
                </a:lnTo>
                <a:lnTo>
                  <a:pt x="1387342" y="818143"/>
                </a:lnTo>
                <a:lnTo>
                  <a:pt x="1394205" y="784224"/>
                </a:lnTo>
                <a:lnTo>
                  <a:pt x="1394205" y="87121"/>
                </a:lnTo>
                <a:lnTo>
                  <a:pt x="1387342" y="53203"/>
                </a:lnTo>
                <a:lnTo>
                  <a:pt x="1368631" y="25511"/>
                </a:lnTo>
                <a:lnTo>
                  <a:pt x="1340895" y="6844"/>
                </a:lnTo>
                <a:lnTo>
                  <a:pt x="1306956" y="0"/>
                </a:lnTo>
                <a:close/>
              </a:path>
            </a:pathLst>
          </a:custGeom>
          <a:solidFill>
            <a:srgbClr val="469FBD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714868" y="3807307"/>
            <a:ext cx="124777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2580">
              <a:lnSpc>
                <a:spcPct val="111800"/>
              </a:lnSpc>
              <a:spcBef>
                <a:spcPts val="95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Costes 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cio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039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8775" y="836675"/>
            <a:ext cx="6964680" cy="647700"/>
          </a:xfrm>
          <a:custGeom>
            <a:avLst/>
            <a:gdLst/>
            <a:ahLst/>
            <a:cxnLst/>
            <a:rect l="l" t="t" r="r" b="b"/>
            <a:pathLst>
              <a:path w="6964680" h="647700">
                <a:moveTo>
                  <a:pt x="6856349" y="0"/>
                </a:moveTo>
                <a:lnTo>
                  <a:pt x="107950" y="0"/>
                </a:lnTo>
                <a:lnTo>
                  <a:pt x="65954" y="8473"/>
                </a:lnTo>
                <a:lnTo>
                  <a:pt x="31638" y="31591"/>
                </a:lnTo>
                <a:lnTo>
                  <a:pt x="8491" y="65901"/>
                </a:lnTo>
                <a:lnTo>
                  <a:pt x="0" y="107950"/>
                </a:lnTo>
                <a:lnTo>
                  <a:pt x="0" y="539623"/>
                </a:lnTo>
                <a:lnTo>
                  <a:pt x="8491" y="581691"/>
                </a:lnTo>
                <a:lnTo>
                  <a:pt x="31638" y="616045"/>
                </a:lnTo>
                <a:lnTo>
                  <a:pt x="65954" y="639206"/>
                </a:lnTo>
                <a:lnTo>
                  <a:pt x="107950" y="647700"/>
                </a:lnTo>
                <a:lnTo>
                  <a:pt x="6856349" y="647700"/>
                </a:lnTo>
                <a:lnTo>
                  <a:pt x="6898417" y="639206"/>
                </a:lnTo>
                <a:lnTo>
                  <a:pt x="6932771" y="616045"/>
                </a:lnTo>
                <a:lnTo>
                  <a:pt x="6955932" y="581691"/>
                </a:lnTo>
                <a:lnTo>
                  <a:pt x="6964426" y="539623"/>
                </a:lnTo>
                <a:lnTo>
                  <a:pt x="6964426" y="107950"/>
                </a:lnTo>
                <a:lnTo>
                  <a:pt x="6955932" y="65901"/>
                </a:lnTo>
                <a:lnTo>
                  <a:pt x="6932771" y="31591"/>
                </a:lnTo>
                <a:lnTo>
                  <a:pt x="6898417" y="8473"/>
                </a:lnTo>
                <a:lnTo>
                  <a:pt x="6856349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28775" y="836675"/>
            <a:ext cx="6964680" cy="647700"/>
          </a:xfrm>
          <a:custGeom>
            <a:avLst/>
            <a:gdLst/>
            <a:ahLst/>
            <a:cxnLst/>
            <a:rect l="l" t="t" r="r" b="b"/>
            <a:pathLst>
              <a:path w="6964680" h="647700">
                <a:moveTo>
                  <a:pt x="0" y="107950"/>
                </a:moveTo>
                <a:lnTo>
                  <a:pt x="8491" y="65901"/>
                </a:lnTo>
                <a:lnTo>
                  <a:pt x="31638" y="31591"/>
                </a:lnTo>
                <a:lnTo>
                  <a:pt x="65954" y="8473"/>
                </a:lnTo>
                <a:lnTo>
                  <a:pt x="107950" y="0"/>
                </a:lnTo>
                <a:lnTo>
                  <a:pt x="6856349" y="0"/>
                </a:lnTo>
                <a:lnTo>
                  <a:pt x="6898417" y="8473"/>
                </a:lnTo>
                <a:lnTo>
                  <a:pt x="6932771" y="31591"/>
                </a:lnTo>
                <a:lnTo>
                  <a:pt x="6955932" y="65901"/>
                </a:lnTo>
                <a:lnTo>
                  <a:pt x="6964426" y="107950"/>
                </a:lnTo>
                <a:lnTo>
                  <a:pt x="6964426" y="539623"/>
                </a:lnTo>
                <a:lnTo>
                  <a:pt x="6955932" y="581691"/>
                </a:lnTo>
                <a:lnTo>
                  <a:pt x="6932771" y="616045"/>
                </a:lnTo>
                <a:lnTo>
                  <a:pt x="6898417" y="639206"/>
                </a:lnTo>
                <a:lnTo>
                  <a:pt x="6856349" y="647700"/>
                </a:lnTo>
                <a:lnTo>
                  <a:pt x="107950" y="647700"/>
                </a:lnTo>
                <a:lnTo>
                  <a:pt x="65954" y="639206"/>
                </a:lnTo>
                <a:lnTo>
                  <a:pt x="31638" y="616045"/>
                </a:lnTo>
                <a:lnTo>
                  <a:pt x="8491" y="581691"/>
                </a:lnTo>
                <a:lnTo>
                  <a:pt x="0" y="539623"/>
                </a:lnTo>
                <a:lnTo>
                  <a:pt x="0" y="10795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92883" y="926972"/>
            <a:ext cx="6232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latin typeface="Calibri"/>
                <a:cs typeface="Calibri"/>
              </a:rPr>
              <a:t>KA229: </a:t>
            </a:r>
            <a:r>
              <a:rPr sz="2400" b="0" i="1" spc="-5" dirty="0">
                <a:latin typeface="Calibri"/>
                <a:cs typeface="Calibri"/>
              </a:rPr>
              <a:t>Hacia un itinerario europeo de</a:t>
            </a:r>
            <a:r>
              <a:rPr sz="2400" b="0" i="1" spc="30" dirty="0">
                <a:latin typeface="Calibri"/>
                <a:cs typeface="Calibri"/>
              </a:rPr>
              <a:t> </a:t>
            </a:r>
            <a:r>
              <a:rPr sz="2400" b="0" i="1" spc="-10" dirty="0">
                <a:latin typeface="Calibri"/>
                <a:cs typeface="Calibri"/>
              </a:rPr>
              <a:t>aprendizaje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96765" y="1702307"/>
            <a:ext cx="5012055" cy="826769"/>
          </a:xfrm>
          <a:custGeom>
            <a:avLst/>
            <a:gdLst/>
            <a:ahLst/>
            <a:cxnLst/>
            <a:rect l="l" t="t" r="r" b="b"/>
            <a:pathLst>
              <a:path w="5012055" h="826769">
                <a:moveTo>
                  <a:pt x="4598670" y="0"/>
                </a:moveTo>
                <a:lnTo>
                  <a:pt x="4598670" y="103250"/>
                </a:lnTo>
                <a:lnTo>
                  <a:pt x="0" y="103250"/>
                </a:lnTo>
                <a:lnTo>
                  <a:pt x="0" y="722883"/>
                </a:lnTo>
                <a:lnTo>
                  <a:pt x="4598670" y="722883"/>
                </a:lnTo>
                <a:lnTo>
                  <a:pt x="4598670" y="826262"/>
                </a:lnTo>
                <a:lnTo>
                  <a:pt x="5011674" y="413130"/>
                </a:lnTo>
                <a:lnTo>
                  <a:pt x="4598670" y="0"/>
                </a:lnTo>
                <a:close/>
              </a:path>
            </a:pathLst>
          </a:custGeom>
          <a:solidFill>
            <a:srgbClr val="F3E9F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96258" y="1939544"/>
            <a:ext cx="690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ES,</a:t>
            </a:r>
            <a:r>
              <a:rPr sz="1800" spc="-80" dirty="0">
                <a:solidFill>
                  <a:srgbClr val="16165D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5573" y="1702307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69">
                <a:moveTo>
                  <a:pt x="3203524" y="0"/>
                </a:moveTo>
                <a:lnTo>
                  <a:pt x="137706" y="0"/>
                </a:lnTo>
                <a:lnTo>
                  <a:pt x="94182" y="7026"/>
                </a:lnTo>
                <a:lnTo>
                  <a:pt x="56380" y="26586"/>
                </a:lnTo>
                <a:lnTo>
                  <a:pt x="26570" y="56400"/>
                </a:lnTo>
                <a:lnTo>
                  <a:pt x="7020" y="94187"/>
                </a:lnTo>
                <a:lnTo>
                  <a:pt x="0" y="137667"/>
                </a:lnTo>
                <a:lnTo>
                  <a:pt x="0" y="688466"/>
                </a:lnTo>
                <a:lnTo>
                  <a:pt x="7020" y="732009"/>
                </a:lnTo>
                <a:lnTo>
                  <a:pt x="26570" y="769834"/>
                </a:lnTo>
                <a:lnTo>
                  <a:pt x="56380" y="799667"/>
                </a:lnTo>
                <a:lnTo>
                  <a:pt x="94182" y="819234"/>
                </a:lnTo>
                <a:lnTo>
                  <a:pt x="137706" y="826262"/>
                </a:lnTo>
                <a:lnTo>
                  <a:pt x="3203524" y="826262"/>
                </a:lnTo>
                <a:lnTo>
                  <a:pt x="3247004" y="819234"/>
                </a:lnTo>
                <a:lnTo>
                  <a:pt x="3284792" y="799667"/>
                </a:lnTo>
                <a:lnTo>
                  <a:pt x="3314605" y="769834"/>
                </a:lnTo>
                <a:lnTo>
                  <a:pt x="3334165" y="732009"/>
                </a:lnTo>
                <a:lnTo>
                  <a:pt x="3341192" y="688466"/>
                </a:lnTo>
                <a:lnTo>
                  <a:pt x="3341192" y="137667"/>
                </a:lnTo>
                <a:lnTo>
                  <a:pt x="3334165" y="94187"/>
                </a:lnTo>
                <a:lnTo>
                  <a:pt x="3314605" y="56400"/>
                </a:lnTo>
                <a:lnTo>
                  <a:pt x="3284792" y="26586"/>
                </a:lnTo>
                <a:lnTo>
                  <a:pt x="3247004" y="7026"/>
                </a:lnTo>
                <a:lnTo>
                  <a:pt x="320352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5573" y="1702307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69">
                <a:moveTo>
                  <a:pt x="0" y="137667"/>
                </a:moveTo>
                <a:lnTo>
                  <a:pt x="7020" y="94187"/>
                </a:lnTo>
                <a:lnTo>
                  <a:pt x="26570" y="56400"/>
                </a:lnTo>
                <a:lnTo>
                  <a:pt x="56380" y="26586"/>
                </a:lnTo>
                <a:lnTo>
                  <a:pt x="94182" y="7026"/>
                </a:lnTo>
                <a:lnTo>
                  <a:pt x="137706" y="0"/>
                </a:lnTo>
                <a:lnTo>
                  <a:pt x="3203524" y="0"/>
                </a:lnTo>
                <a:lnTo>
                  <a:pt x="3247004" y="7026"/>
                </a:lnTo>
                <a:lnTo>
                  <a:pt x="3284792" y="26586"/>
                </a:lnTo>
                <a:lnTo>
                  <a:pt x="3314605" y="56400"/>
                </a:lnTo>
                <a:lnTo>
                  <a:pt x="3334165" y="94187"/>
                </a:lnTo>
                <a:lnTo>
                  <a:pt x="3341192" y="137667"/>
                </a:lnTo>
                <a:lnTo>
                  <a:pt x="3341192" y="688466"/>
                </a:lnTo>
                <a:lnTo>
                  <a:pt x="3334165" y="732009"/>
                </a:lnTo>
                <a:lnTo>
                  <a:pt x="3314605" y="769834"/>
                </a:lnTo>
                <a:lnTo>
                  <a:pt x="3284792" y="799667"/>
                </a:lnTo>
                <a:lnTo>
                  <a:pt x="3247004" y="819234"/>
                </a:lnTo>
                <a:lnTo>
                  <a:pt x="3203524" y="826262"/>
                </a:lnTo>
                <a:lnTo>
                  <a:pt x="137706" y="826262"/>
                </a:lnTo>
                <a:lnTo>
                  <a:pt x="94182" y="819234"/>
                </a:lnTo>
                <a:lnTo>
                  <a:pt x="56380" y="799667"/>
                </a:lnTo>
                <a:lnTo>
                  <a:pt x="26570" y="769834"/>
                </a:lnTo>
                <a:lnTo>
                  <a:pt x="7020" y="732009"/>
                </a:lnTo>
                <a:lnTo>
                  <a:pt x="0" y="688466"/>
                </a:lnTo>
                <a:lnTo>
                  <a:pt x="0" y="13766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04899" y="1919477"/>
            <a:ext cx="16452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Centros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Países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96765" y="2611120"/>
            <a:ext cx="5012055" cy="826769"/>
          </a:xfrm>
          <a:custGeom>
            <a:avLst/>
            <a:gdLst/>
            <a:ahLst/>
            <a:cxnLst/>
            <a:rect l="l" t="t" r="r" b="b"/>
            <a:pathLst>
              <a:path w="5012055" h="826770">
                <a:moveTo>
                  <a:pt x="4598670" y="0"/>
                </a:moveTo>
                <a:lnTo>
                  <a:pt x="4598670" y="103250"/>
                </a:lnTo>
                <a:lnTo>
                  <a:pt x="0" y="103250"/>
                </a:lnTo>
                <a:lnTo>
                  <a:pt x="0" y="722883"/>
                </a:lnTo>
                <a:lnTo>
                  <a:pt x="4598670" y="722883"/>
                </a:lnTo>
                <a:lnTo>
                  <a:pt x="4598670" y="826262"/>
                </a:lnTo>
                <a:lnTo>
                  <a:pt x="5011674" y="413130"/>
                </a:lnTo>
                <a:lnTo>
                  <a:pt x="4598670" y="0"/>
                </a:lnTo>
                <a:close/>
              </a:path>
            </a:pathLst>
          </a:custGeom>
          <a:solidFill>
            <a:srgbClr val="F3E9F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96258" y="2848483"/>
            <a:ext cx="1071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24</a:t>
            </a:r>
            <a:r>
              <a:rPr sz="1800" spc="-60" dirty="0">
                <a:solidFill>
                  <a:srgbClr val="16165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meses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5573" y="2611120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3203524" y="0"/>
                </a:moveTo>
                <a:lnTo>
                  <a:pt x="137706" y="0"/>
                </a:lnTo>
                <a:lnTo>
                  <a:pt x="94182" y="7026"/>
                </a:lnTo>
                <a:lnTo>
                  <a:pt x="56380" y="26586"/>
                </a:lnTo>
                <a:lnTo>
                  <a:pt x="26570" y="56400"/>
                </a:lnTo>
                <a:lnTo>
                  <a:pt x="7020" y="94187"/>
                </a:lnTo>
                <a:lnTo>
                  <a:pt x="0" y="137667"/>
                </a:lnTo>
                <a:lnTo>
                  <a:pt x="0" y="688466"/>
                </a:lnTo>
                <a:lnTo>
                  <a:pt x="7020" y="732009"/>
                </a:lnTo>
                <a:lnTo>
                  <a:pt x="26570" y="769834"/>
                </a:lnTo>
                <a:lnTo>
                  <a:pt x="56380" y="799667"/>
                </a:lnTo>
                <a:lnTo>
                  <a:pt x="94182" y="819234"/>
                </a:lnTo>
                <a:lnTo>
                  <a:pt x="137706" y="826262"/>
                </a:lnTo>
                <a:lnTo>
                  <a:pt x="3203524" y="826262"/>
                </a:lnTo>
                <a:lnTo>
                  <a:pt x="3247004" y="819234"/>
                </a:lnTo>
                <a:lnTo>
                  <a:pt x="3284792" y="799667"/>
                </a:lnTo>
                <a:lnTo>
                  <a:pt x="3314605" y="769834"/>
                </a:lnTo>
                <a:lnTo>
                  <a:pt x="3334165" y="732009"/>
                </a:lnTo>
                <a:lnTo>
                  <a:pt x="3341192" y="688466"/>
                </a:lnTo>
                <a:lnTo>
                  <a:pt x="3341192" y="137667"/>
                </a:lnTo>
                <a:lnTo>
                  <a:pt x="3334165" y="94187"/>
                </a:lnTo>
                <a:lnTo>
                  <a:pt x="3314605" y="56400"/>
                </a:lnTo>
                <a:lnTo>
                  <a:pt x="3284792" y="26586"/>
                </a:lnTo>
                <a:lnTo>
                  <a:pt x="3247004" y="7026"/>
                </a:lnTo>
                <a:lnTo>
                  <a:pt x="320352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5573" y="2611120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0" y="137667"/>
                </a:moveTo>
                <a:lnTo>
                  <a:pt x="7020" y="94187"/>
                </a:lnTo>
                <a:lnTo>
                  <a:pt x="26570" y="56400"/>
                </a:lnTo>
                <a:lnTo>
                  <a:pt x="56380" y="26586"/>
                </a:lnTo>
                <a:lnTo>
                  <a:pt x="94182" y="7026"/>
                </a:lnTo>
                <a:lnTo>
                  <a:pt x="137706" y="0"/>
                </a:lnTo>
                <a:lnTo>
                  <a:pt x="3203524" y="0"/>
                </a:lnTo>
                <a:lnTo>
                  <a:pt x="3247004" y="7026"/>
                </a:lnTo>
                <a:lnTo>
                  <a:pt x="3284792" y="26586"/>
                </a:lnTo>
                <a:lnTo>
                  <a:pt x="3314605" y="56400"/>
                </a:lnTo>
                <a:lnTo>
                  <a:pt x="3334165" y="94187"/>
                </a:lnTo>
                <a:lnTo>
                  <a:pt x="3341192" y="137667"/>
                </a:lnTo>
                <a:lnTo>
                  <a:pt x="3341192" y="688466"/>
                </a:lnTo>
                <a:lnTo>
                  <a:pt x="3334165" y="732009"/>
                </a:lnTo>
                <a:lnTo>
                  <a:pt x="3314605" y="769834"/>
                </a:lnTo>
                <a:lnTo>
                  <a:pt x="3284792" y="799667"/>
                </a:lnTo>
                <a:lnTo>
                  <a:pt x="3247004" y="819234"/>
                </a:lnTo>
                <a:lnTo>
                  <a:pt x="3203524" y="826262"/>
                </a:lnTo>
                <a:lnTo>
                  <a:pt x="137706" y="826262"/>
                </a:lnTo>
                <a:lnTo>
                  <a:pt x="94182" y="819234"/>
                </a:lnTo>
                <a:lnTo>
                  <a:pt x="56380" y="799667"/>
                </a:lnTo>
                <a:lnTo>
                  <a:pt x="26570" y="769834"/>
                </a:lnTo>
                <a:lnTo>
                  <a:pt x="7020" y="732009"/>
                </a:lnTo>
                <a:lnTo>
                  <a:pt x="0" y="688466"/>
                </a:lnTo>
                <a:lnTo>
                  <a:pt x="0" y="13766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47798" y="2828289"/>
            <a:ext cx="9563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spc="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6765" y="3519932"/>
            <a:ext cx="5012055" cy="826769"/>
          </a:xfrm>
          <a:custGeom>
            <a:avLst/>
            <a:gdLst/>
            <a:ahLst/>
            <a:cxnLst/>
            <a:rect l="l" t="t" r="r" b="b"/>
            <a:pathLst>
              <a:path w="5012055" h="826770">
                <a:moveTo>
                  <a:pt x="4598670" y="0"/>
                </a:moveTo>
                <a:lnTo>
                  <a:pt x="4598670" y="103250"/>
                </a:lnTo>
                <a:lnTo>
                  <a:pt x="0" y="103250"/>
                </a:lnTo>
                <a:lnTo>
                  <a:pt x="0" y="722883"/>
                </a:lnTo>
                <a:lnTo>
                  <a:pt x="4598670" y="722883"/>
                </a:lnTo>
                <a:lnTo>
                  <a:pt x="4598670" y="826261"/>
                </a:lnTo>
                <a:lnTo>
                  <a:pt x="5011674" y="413130"/>
                </a:lnTo>
                <a:lnTo>
                  <a:pt x="4598670" y="0"/>
                </a:lnTo>
                <a:close/>
              </a:path>
            </a:pathLst>
          </a:custGeom>
          <a:solidFill>
            <a:srgbClr val="F3E9F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096258" y="3631819"/>
            <a:ext cx="4163060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84785" marR="5080" indent="-172085">
              <a:lnSpc>
                <a:spcPts val="1970"/>
              </a:lnSpc>
              <a:spcBef>
                <a:spcPts val="325"/>
              </a:spcBef>
              <a:buChar char="•"/>
              <a:tabLst>
                <a:tab pos="185420" algn="l"/>
              </a:tabLst>
            </a:pP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Habilidades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y </a:t>
            </a: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competencias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de </a:t>
            </a: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alta calidad  (HOR)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5573" y="3519932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3203524" y="0"/>
                </a:moveTo>
                <a:lnTo>
                  <a:pt x="137706" y="0"/>
                </a:lnTo>
                <a:lnTo>
                  <a:pt x="94182" y="7026"/>
                </a:lnTo>
                <a:lnTo>
                  <a:pt x="56380" y="26586"/>
                </a:lnTo>
                <a:lnTo>
                  <a:pt x="26570" y="56400"/>
                </a:lnTo>
                <a:lnTo>
                  <a:pt x="7020" y="94187"/>
                </a:lnTo>
                <a:lnTo>
                  <a:pt x="0" y="137667"/>
                </a:lnTo>
                <a:lnTo>
                  <a:pt x="0" y="688466"/>
                </a:lnTo>
                <a:lnTo>
                  <a:pt x="7020" y="732009"/>
                </a:lnTo>
                <a:lnTo>
                  <a:pt x="26570" y="769834"/>
                </a:lnTo>
                <a:lnTo>
                  <a:pt x="56380" y="799667"/>
                </a:lnTo>
                <a:lnTo>
                  <a:pt x="94182" y="819234"/>
                </a:lnTo>
                <a:lnTo>
                  <a:pt x="137706" y="826261"/>
                </a:lnTo>
                <a:lnTo>
                  <a:pt x="3203524" y="826261"/>
                </a:lnTo>
                <a:lnTo>
                  <a:pt x="3247004" y="819234"/>
                </a:lnTo>
                <a:lnTo>
                  <a:pt x="3284792" y="799667"/>
                </a:lnTo>
                <a:lnTo>
                  <a:pt x="3314605" y="769834"/>
                </a:lnTo>
                <a:lnTo>
                  <a:pt x="3334165" y="732009"/>
                </a:lnTo>
                <a:lnTo>
                  <a:pt x="3341192" y="688466"/>
                </a:lnTo>
                <a:lnTo>
                  <a:pt x="3341192" y="137667"/>
                </a:lnTo>
                <a:lnTo>
                  <a:pt x="3334165" y="94187"/>
                </a:lnTo>
                <a:lnTo>
                  <a:pt x="3314605" y="56400"/>
                </a:lnTo>
                <a:lnTo>
                  <a:pt x="3284792" y="26586"/>
                </a:lnTo>
                <a:lnTo>
                  <a:pt x="3247004" y="7026"/>
                </a:lnTo>
                <a:lnTo>
                  <a:pt x="3203524" y="0"/>
                </a:lnTo>
                <a:close/>
              </a:path>
            </a:pathLst>
          </a:custGeom>
          <a:solidFill>
            <a:srgbClr val="1B6B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5573" y="3519932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0" y="137667"/>
                </a:moveTo>
                <a:lnTo>
                  <a:pt x="7020" y="94187"/>
                </a:lnTo>
                <a:lnTo>
                  <a:pt x="26570" y="56400"/>
                </a:lnTo>
                <a:lnTo>
                  <a:pt x="56380" y="26586"/>
                </a:lnTo>
                <a:lnTo>
                  <a:pt x="94182" y="7026"/>
                </a:lnTo>
                <a:lnTo>
                  <a:pt x="137706" y="0"/>
                </a:lnTo>
                <a:lnTo>
                  <a:pt x="3203524" y="0"/>
                </a:lnTo>
                <a:lnTo>
                  <a:pt x="3247004" y="7026"/>
                </a:lnTo>
                <a:lnTo>
                  <a:pt x="3284792" y="26586"/>
                </a:lnTo>
                <a:lnTo>
                  <a:pt x="3314605" y="56400"/>
                </a:lnTo>
                <a:lnTo>
                  <a:pt x="3334165" y="94187"/>
                </a:lnTo>
                <a:lnTo>
                  <a:pt x="3341192" y="137667"/>
                </a:lnTo>
                <a:lnTo>
                  <a:pt x="3341192" y="688466"/>
                </a:lnTo>
                <a:lnTo>
                  <a:pt x="3334165" y="732009"/>
                </a:lnTo>
                <a:lnTo>
                  <a:pt x="3314605" y="769834"/>
                </a:lnTo>
                <a:lnTo>
                  <a:pt x="3284792" y="799667"/>
                </a:lnTo>
                <a:lnTo>
                  <a:pt x="3247004" y="819234"/>
                </a:lnTo>
                <a:lnTo>
                  <a:pt x="3203524" y="826261"/>
                </a:lnTo>
                <a:lnTo>
                  <a:pt x="137706" y="826261"/>
                </a:lnTo>
                <a:lnTo>
                  <a:pt x="94182" y="819234"/>
                </a:lnTo>
                <a:lnTo>
                  <a:pt x="56380" y="799667"/>
                </a:lnTo>
                <a:lnTo>
                  <a:pt x="26570" y="769834"/>
                </a:lnTo>
                <a:lnTo>
                  <a:pt x="7020" y="732009"/>
                </a:lnTo>
                <a:lnTo>
                  <a:pt x="0" y="688466"/>
                </a:lnTo>
                <a:lnTo>
                  <a:pt x="0" y="13766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940179" y="3737305"/>
            <a:ext cx="9734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Prioridad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96765" y="4428744"/>
            <a:ext cx="5012055" cy="826769"/>
          </a:xfrm>
          <a:custGeom>
            <a:avLst/>
            <a:gdLst/>
            <a:ahLst/>
            <a:cxnLst/>
            <a:rect l="l" t="t" r="r" b="b"/>
            <a:pathLst>
              <a:path w="5012055" h="826770">
                <a:moveTo>
                  <a:pt x="4598670" y="0"/>
                </a:moveTo>
                <a:lnTo>
                  <a:pt x="4598670" y="103250"/>
                </a:lnTo>
                <a:lnTo>
                  <a:pt x="0" y="103250"/>
                </a:lnTo>
                <a:lnTo>
                  <a:pt x="0" y="722883"/>
                </a:lnTo>
                <a:lnTo>
                  <a:pt x="4598670" y="722883"/>
                </a:lnTo>
                <a:lnTo>
                  <a:pt x="4598670" y="826261"/>
                </a:lnTo>
                <a:lnTo>
                  <a:pt x="5011674" y="413130"/>
                </a:lnTo>
                <a:lnTo>
                  <a:pt x="4598670" y="0"/>
                </a:lnTo>
                <a:close/>
              </a:path>
            </a:pathLst>
          </a:custGeom>
          <a:solidFill>
            <a:srgbClr val="F3E9F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096258" y="4666310"/>
            <a:ext cx="39668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Alumnado de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4º </a:t>
            </a: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ESO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y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1º</a:t>
            </a: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16165D"/>
                </a:solidFill>
                <a:latin typeface="Calibri"/>
                <a:cs typeface="Calibri"/>
              </a:rPr>
              <a:t>BACHILLERATO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5573" y="4428744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3203524" y="0"/>
                </a:moveTo>
                <a:lnTo>
                  <a:pt x="137706" y="0"/>
                </a:lnTo>
                <a:lnTo>
                  <a:pt x="94182" y="7026"/>
                </a:lnTo>
                <a:lnTo>
                  <a:pt x="56380" y="26586"/>
                </a:lnTo>
                <a:lnTo>
                  <a:pt x="26570" y="56400"/>
                </a:lnTo>
                <a:lnTo>
                  <a:pt x="7020" y="94187"/>
                </a:lnTo>
                <a:lnTo>
                  <a:pt x="0" y="137667"/>
                </a:lnTo>
                <a:lnTo>
                  <a:pt x="0" y="688466"/>
                </a:lnTo>
                <a:lnTo>
                  <a:pt x="7020" y="732009"/>
                </a:lnTo>
                <a:lnTo>
                  <a:pt x="26570" y="769834"/>
                </a:lnTo>
                <a:lnTo>
                  <a:pt x="56380" y="799667"/>
                </a:lnTo>
                <a:lnTo>
                  <a:pt x="94182" y="819234"/>
                </a:lnTo>
                <a:lnTo>
                  <a:pt x="137706" y="826261"/>
                </a:lnTo>
                <a:lnTo>
                  <a:pt x="3203524" y="826261"/>
                </a:lnTo>
                <a:lnTo>
                  <a:pt x="3247004" y="819234"/>
                </a:lnTo>
                <a:lnTo>
                  <a:pt x="3284792" y="799667"/>
                </a:lnTo>
                <a:lnTo>
                  <a:pt x="3314605" y="769834"/>
                </a:lnTo>
                <a:lnTo>
                  <a:pt x="3334165" y="732009"/>
                </a:lnTo>
                <a:lnTo>
                  <a:pt x="3341192" y="688466"/>
                </a:lnTo>
                <a:lnTo>
                  <a:pt x="3341192" y="137667"/>
                </a:lnTo>
                <a:lnTo>
                  <a:pt x="3334165" y="94187"/>
                </a:lnTo>
                <a:lnTo>
                  <a:pt x="3314605" y="56400"/>
                </a:lnTo>
                <a:lnTo>
                  <a:pt x="3284792" y="26586"/>
                </a:lnTo>
                <a:lnTo>
                  <a:pt x="3247004" y="7026"/>
                </a:lnTo>
                <a:lnTo>
                  <a:pt x="3203524" y="0"/>
                </a:lnTo>
                <a:close/>
              </a:path>
            </a:pathLst>
          </a:custGeom>
          <a:solidFill>
            <a:srgbClr val="2F4A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5573" y="4428744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0" y="137667"/>
                </a:moveTo>
                <a:lnTo>
                  <a:pt x="7020" y="94187"/>
                </a:lnTo>
                <a:lnTo>
                  <a:pt x="26570" y="56400"/>
                </a:lnTo>
                <a:lnTo>
                  <a:pt x="56380" y="26586"/>
                </a:lnTo>
                <a:lnTo>
                  <a:pt x="94182" y="7026"/>
                </a:lnTo>
                <a:lnTo>
                  <a:pt x="137706" y="0"/>
                </a:lnTo>
                <a:lnTo>
                  <a:pt x="3203524" y="0"/>
                </a:lnTo>
                <a:lnTo>
                  <a:pt x="3247004" y="7026"/>
                </a:lnTo>
                <a:lnTo>
                  <a:pt x="3284792" y="26586"/>
                </a:lnTo>
                <a:lnTo>
                  <a:pt x="3314605" y="56400"/>
                </a:lnTo>
                <a:lnTo>
                  <a:pt x="3334165" y="94187"/>
                </a:lnTo>
                <a:lnTo>
                  <a:pt x="3341192" y="137667"/>
                </a:lnTo>
                <a:lnTo>
                  <a:pt x="3341192" y="688466"/>
                </a:lnTo>
                <a:lnTo>
                  <a:pt x="3334165" y="732009"/>
                </a:lnTo>
                <a:lnTo>
                  <a:pt x="3314605" y="769834"/>
                </a:lnTo>
                <a:lnTo>
                  <a:pt x="3284792" y="799667"/>
                </a:lnTo>
                <a:lnTo>
                  <a:pt x="3247004" y="819234"/>
                </a:lnTo>
                <a:lnTo>
                  <a:pt x="3203524" y="826261"/>
                </a:lnTo>
                <a:lnTo>
                  <a:pt x="137706" y="826261"/>
                </a:lnTo>
                <a:lnTo>
                  <a:pt x="94182" y="819234"/>
                </a:lnTo>
                <a:lnTo>
                  <a:pt x="56380" y="799667"/>
                </a:lnTo>
                <a:lnTo>
                  <a:pt x="26570" y="769834"/>
                </a:lnTo>
                <a:lnTo>
                  <a:pt x="7020" y="732009"/>
                </a:lnTo>
                <a:lnTo>
                  <a:pt x="0" y="688466"/>
                </a:lnTo>
                <a:lnTo>
                  <a:pt x="0" y="13766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34439" y="4646421"/>
            <a:ext cx="13849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Destinatarios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096765" y="5337555"/>
            <a:ext cx="5012055" cy="826769"/>
          </a:xfrm>
          <a:custGeom>
            <a:avLst/>
            <a:gdLst/>
            <a:ahLst/>
            <a:cxnLst/>
            <a:rect l="l" t="t" r="r" b="b"/>
            <a:pathLst>
              <a:path w="5012055" h="826770">
                <a:moveTo>
                  <a:pt x="4598670" y="0"/>
                </a:moveTo>
                <a:lnTo>
                  <a:pt x="4598670" y="103251"/>
                </a:lnTo>
                <a:lnTo>
                  <a:pt x="0" y="103251"/>
                </a:lnTo>
                <a:lnTo>
                  <a:pt x="0" y="722947"/>
                </a:lnTo>
                <a:lnTo>
                  <a:pt x="4598670" y="722947"/>
                </a:lnTo>
                <a:lnTo>
                  <a:pt x="4598670" y="826223"/>
                </a:lnTo>
                <a:lnTo>
                  <a:pt x="5011674" y="413131"/>
                </a:lnTo>
                <a:lnTo>
                  <a:pt x="4598670" y="0"/>
                </a:lnTo>
                <a:close/>
              </a:path>
            </a:pathLst>
          </a:custGeom>
          <a:solidFill>
            <a:srgbClr val="F3E9F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094734" y="5388661"/>
            <a:ext cx="4208780" cy="805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29"/>
              </a:spcBef>
              <a:buChar char="•"/>
              <a:tabLst>
                <a:tab pos="185420" algn="l"/>
              </a:tabLst>
            </a:pP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Estancias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formación conjunta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del</a:t>
            </a:r>
            <a:r>
              <a:rPr sz="16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profesorado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35"/>
              </a:spcBef>
              <a:buChar char="•"/>
              <a:tabLst>
                <a:tab pos="185420" algn="l"/>
              </a:tabLst>
            </a:pP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Intercambios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cortos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de grupos de</a:t>
            </a:r>
            <a:r>
              <a:rPr sz="16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alumnos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20"/>
              </a:spcBef>
              <a:buChar char="•"/>
              <a:tabLst>
                <a:tab pos="185420" algn="l"/>
              </a:tabLst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Movilidades de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larga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duración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del alumnado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5573" y="5337555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3203524" y="0"/>
                </a:moveTo>
                <a:lnTo>
                  <a:pt x="137706" y="0"/>
                </a:lnTo>
                <a:lnTo>
                  <a:pt x="94182" y="7026"/>
                </a:lnTo>
                <a:lnTo>
                  <a:pt x="56380" y="26586"/>
                </a:lnTo>
                <a:lnTo>
                  <a:pt x="26570" y="56400"/>
                </a:lnTo>
                <a:lnTo>
                  <a:pt x="7020" y="94187"/>
                </a:lnTo>
                <a:lnTo>
                  <a:pt x="0" y="137668"/>
                </a:lnTo>
                <a:lnTo>
                  <a:pt x="0" y="688517"/>
                </a:lnTo>
                <a:lnTo>
                  <a:pt x="7020" y="732041"/>
                </a:lnTo>
                <a:lnTo>
                  <a:pt x="26570" y="769842"/>
                </a:lnTo>
                <a:lnTo>
                  <a:pt x="56380" y="799653"/>
                </a:lnTo>
                <a:lnTo>
                  <a:pt x="94182" y="819203"/>
                </a:lnTo>
                <a:lnTo>
                  <a:pt x="137706" y="826223"/>
                </a:lnTo>
                <a:lnTo>
                  <a:pt x="3203524" y="826223"/>
                </a:lnTo>
                <a:lnTo>
                  <a:pt x="3247004" y="819203"/>
                </a:lnTo>
                <a:lnTo>
                  <a:pt x="3284792" y="799653"/>
                </a:lnTo>
                <a:lnTo>
                  <a:pt x="3314605" y="769842"/>
                </a:lnTo>
                <a:lnTo>
                  <a:pt x="3334165" y="732041"/>
                </a:lnTo>
                <a:lnTo>
                  <a:pt x="3341192" y="688517"/>
                </a:lnTo>
                <a:lnTo>
                  <a:pt x="3341192" y="137668"/>
                </a:lnTo>
                <a:lnTo>
                  <a:pt x="3334165" y="94187"/>
                </a:lnTo>
                <a:lnTo>
                  <a:pt x="3314605" y="56400"/>
                </a:lnTo>
                <a:lnTo>
                  <a:pt x="3284792" y="26586"/>
                </a:lnTo>
                <a:lnTo>
                  <a:pt x="3247004" y="7026"/>
                </a:lnTo>
                <a:lnTo>
                  <a:pt x="3203524" y="0"/>
                </a:lnTo>
                <a:close/>
              </a:path>
            </a:pathLst>
          </a:custGeom>
          <a:solidFill>
            <a:srgbClr val="00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5573" y="5337555"/>
            <a:ext cx="3341370" cy="826769"/>
          </a:xfrm>
          <a:custGeom>
            <a:avLst/>
            <a:gdLst/>
            <a:ahLst/>
            <a:cxnLst/>
            <a:rect l="l" t="t" r="r" b="b"/>
            <a:pathLst>
              <a:path w="3341370" h="826770">
                <a:moveTo>
                  <a:pt x="0" y="137668"/>
                </a:moveTo>
                <a:lnTo>
                  <a:pt x="7020" y="94187"/>
                </a:lnTo>
                <a:lnTo>
                  <a:pt x="26570" y="56400"/>
                </a:lnTo>
                <a:lnTo>
                  <a:pt x="56380" y="26586"/>
                </a:lnTo>
                <a:lnTo>
                  <a:pt x="94182" y="7026"/>
                </a:lnTo>
                <a:lnTo>
                  <a:pt x="137706" y="0"/>
                </a:lnTo>
                <a:lnTo>
                  <a:pt x="3203524" y="0"/>
                </a:lnTo>
                <a:lnTo>
                  <a:pt x="3247004" y="7026"/>
                </a:lnTo>
                <a:lnTo>
                  <a:pt x="3284792" y="26586"/>
                </a:lnTo>
                <a:lnTo>
                  <a:pt x="3314605" y="56400"/>
                </a:lnTo>
                <a:lnTo>
                  <a:pt x="3334165" y="94187"/>
                </a:lnTo>
                <a:lnTo>
                  <a:pt x="3341192" y="137668"/>
                </a:lnTo>
                <a:lnTo>
                  <a:pt x="3341192" y="688517"/>
                </a:lnTo>
                <a:lnTo>
                  <a:pt x="3334165" y="732041"/>
                </a:lnTo>
                <a:lnTo>
                  <a:pt x="3314605" y="769842"/>
                </a:lnTo>
                <a:lnTo>
                  <a:pt x="3284792" y="799653"/>
                </a:lnTo>
                <a:lnTo>
                  <a:pt x="3247004" y="819203"/>
                </a:lnTo>
                <a:lnTo>
                  <a:pt x="3203524" y="826223"/>
                </a:lnTo>
                <a:lnTo>
                  <a:pt x="137706" y="826223"/>
                </a:lnTo>
                <a:lnTo>
                  <a:pt x="94182" y="819203"/>
                </a:lnTo>
                <a:lnTo>
                  <a:pt x="56380" y="799653"/>
                </a:lnTo>
                <a:lnTo>
                  <a:pt x="26570" y="769842"/>
                </a:lnTo>
                <a:lnTo>
                  <a:pt x="7020" y="732041"/>
                </a:lnTo>
                <a:lnTo>
                  <a:pt x="0" y="688517"/>
                </a:lnTo>
                <a:lnTo>
                  <a:pt x="0" y="137668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83081" y="5555386"/>
            <a:ext cx="28898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Actividades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transnacionales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94917" y="1909698"/>
            <a:ext cx="7458709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8970">
              <a:lnSpc>
                <a:spcPct val="100000"/>
              </a:lnSpc>
              <a:spcBef>
                <a:spcPts val="100"/>
              </a:spcBef>
            </a:pPr>
            <a:r>
              <a:rPr sz="2400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1er </a:t>
            </a:r>
            <a:r>
              <a:rPr sz="2400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trimestre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reunión de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docentes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trabajar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los 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acuerdos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aprendizaje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477520">
              <a:lnSpc>
                <a:spcPct val="100000"/>
              </a:lnSpc>
            </a:pPr>
            <a:r>
              <a:rPr sz="2400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2º </a:t>
            </a:r>
            <a:r>
              <a:rPr sz="2400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trimestre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intercambios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grupos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alumnos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para 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trabajar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conjuntamente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las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necesidades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analizar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los 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acuerdos.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3er </a:t>
            </a:r>
            <a:r>
              <a:rPr sz="2400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trimestre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proceso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selección 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los 8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participantes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 la MLD el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curso siguiente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elaboración de currículos  adaptados.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5650" y="1035050"/>
            <a:ext cx="8353425" cy="468630"/>
          </a:xfrm>
          <a:custGeom>
            <a:avLst/>
            <a:gdLst/>
            <a:ahLst/>
            <a:cxnLst/>
            <a:rect l="l" t="t" r="r" b="b"/>
            <a:pathLst>
              <a:path w="8353425" h="468630">
                <a:moveTo>
                  <a:pt x="8275320" y="0"/>
                </a:moveTo>
                <a:lnTo>
                  <a:pt x="78054" y="0"/>
                </a:lnTo>
                <a:lnTo>
                  <a:pt x="47673" y="6131"/>
                </a:lnTo>
                <a:lnTo>
                  <a:pt x="22863" y="22860"/>
                </a:lnTo>
                <a:lnTo>
                  <a:pt x="6134" y="47684"/>
                </a:lnTo>
                <a:lnTo>
                  <a:pt x="0" y="78104"/>
                </a:lnTo>
                <a:lnTo>
                  <a:pt x="0" y="390271"/>
                </a:lnTo>
                <a:lnTo>
                  <a:pt x="6134" y="420637"/>
                </a:lnTo>
                <a:lnTo>
                  <a:pt x="22863" y="445468"/>
                </a:lnTo>
                <a:lnTo>
                  <a:pt x="47673" y="462226"/>
                </a:lnTo>
                <a:lnTo>
                  <a:pt x="78054" y="468375"/>
                </a:lnTo>
                <a:lnTo>
                  <a:pt x="8275320" y="468375"/>
                </a:lnTo>
                <a:lnTo>
                  <a:pt x="8305740" y="462226"/>
                </a:lnTo>
                <a:lnTo>
                  <a:pt x="8330564" y="445468"/>
                </a:lnTo>
                <a:lnTo>
                  <a:pt x="8347293" y="420637"/>
                </a:lnTo>
                <a:lnTo>
                  <a:pt x="8353425" y="390271"/>
                </a:lnTo>
                <a:lnTo>
                  <a:pt x="8353425" y="78104"/>
                </a:lnTo>
                <a:lnTo>
                  <a:pt x="8347293" y="47684"/>
                </a:lnTo>
                <a:lnTo>
                  <a:pt x="8330564" y="22860"/>
                </a:lnTo>
                <a:lnTo>
                  <a:pt x="8305740" y="6131"/>
                </a:lnTo>
                <a:lnTo>
                  <a:pt x="8275320" y="0"/>
                </a:lnTo>
                <a:close/>
              </a:path>
            </a:pathLst>
          </a:custGeom>
          <a:solidFill>
            <a:srgbClr val="1B6B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5650" y="1035050"/>
            <a:ext cx="8353425" cy="468630"/>
          </a:xfrm>
          <a:custGeom>
            <a:avLst/>
            <a:gdLst/>
            <a:ahLst/>
            <a:cxnLst/>
            <a:rect l="l" t="t" r="r" b="b"/>
            <a:pathLst>
              <a:path w="8353425" h="468630">
                <a:moveTo>
                  <a:pt x="0" y="78104"/>
                </a:moveTo>
                <a:lnTo>
                  <a:pt x="6134" y="47684"/>
                </a:lnTo>
                <a:lnTo>
                  <a:pt x="22863" y="22860"/>
                </a:lnTo>
                <a:lnTo>
                  <a:pt x="47673" y="6131"/>
                </a:lnTo>
                <a:lnTo>
                  <a:pt x="78054" y="0"/>
                </a:lnTo>
                <a:lnTo>
                  <a:pt x="8275320" y="0"/>
                </a:lnTo>
                <a:lnTo>
                  <a:pt x="8305740" y="6131"/>
                </a:lnTo>
                <a:lnTo>
                  <a:pt x="8330564" y="22860"/>
                </a:lnTo>
                <a:lnTo>
                  <a:pt x="8347293" y="47684"/>
                </a:lnTo>
                <a:lnTo>
                  <a:pt x="8353425" y="78104"/>
                </a:lnTo>
                <a:lnTo>
                  <a:pt x="8353425" y="390271"/>
                </a:lnTo>
                <a:lnTo>
                  <a:pt x="8347293" y="420637"/>
                </a:lnTo>
                <a:lnTo>
                  <a:pt x="8330564" y="445468"/>
                </a:lnTo>
                <a:lnTo>
                  <a:pt x="8305740" y="462226"/>
                </a:lnTo>
                <a:lnTo>
                  <a:pt x="8275320" y="468375"/>
                </a:lnTo>
                <a:lnTo>
                  <a:pt x="78054" y="468375"/>
                </a:lnTo>
                <a:lnTo>
                  <a:pt x="47673" y="462226"/>
                </a:lnTo>
                <a:lnTo>
                  <a:pt x="22863" y="445468"/>
                </a:lnTo>
                <a:lnTo>
                  <a:pt x="6134" y="420637"/>
                </a:lnTo>
                <a:lnTo>
                  <a:pt x="0" y="390271"/>
                </a:lnTo>
                <a:lnTo>
                  <a:pt x="0" y="7810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42666" y="1081532"/>
            <a:ext cx="37826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"/>
                <a:cs typeface="Arial"/>
              </a:rPr>
              <a:t>Plan </a:t>
            </a:r>
            <a:r>
              <a:rPr sz="2000" dirty="0">
                <a:latin typeface="Arial"/>
                <a:cs typeface="Arial"/>
              </a:rPr>
              <a:t>de trabajo (curso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2018-19)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79067" y="1936750"/>
            <a:ext cx="702564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1er </a:t>
            </a:r>
            <a:r>
              <a:rPr sz="2400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trimestre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envío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un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grupo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4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alumnos por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país.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84455">
              <a:lnSpc>
                <a:spcPct val="100000"/>
              </a:lnSpc>
            </a:pPr>
            <a:r>
              <a:rPr sz="2400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2º </a:t>
            </a:r>
            <a:r>
              <a:rPr sz="2400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trimestre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envío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del segundo grupo 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4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alumnos por  país.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3er </a:t>
            </a:r>
            <a:r>
              <a:rPr sz="2400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Calibri"/>
                <a:cs typeface="Calibri"/>
              </a:rPr>
              <a:t>trimestre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evaluación 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experiencia,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medición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del  impacto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tanto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los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alumnos/as enviados como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las  clases y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familias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acogida.</a:t>
            </a:r>
            <a:endParaRPr sz="2400">
              <a:latin typeface="Calibri"/>
              <a:cs typeface="Calibri"/>
            </a:endParaRPr>
          </a:p>
          <a:p>
            <a:pPr marL="12700" marR="534035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Valoración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global 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experiencia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perspectivas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 sostenibilidad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largo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plazo.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5650" y="1035050"/>
            <a:ext cx="8353425" cy="468630"/>
          </a:xfrm>
          <a:custGeom>
            <a:avLst/>
            <a:gdLst/>
            <a:ahLst/>
            <a:cxnLst/>
            <a:rect l="l" t="t" r="r" b="b"/>
            <a:pathLst>
              <a:path w="8353425" h="468630">
                <a:moveTo>
                  <a:pt x="8275320" y="0"/>
                </a:moveTo>
                <a:lnTo>
                  <a:pt x="78054" y="0"/>
                </a:lnTo>
                <a:lnTo>
                  <a:pt x="47673" y="6131"/>
                </a:lnTo>
                <a:lnTo>
                  <a:pt x="22863" y="22860"/>
                </a:lnTo>
                <a:lnTo>
                  <a:pt x="6134" y="47684"/>
                </a:lnTo>
                <a:lnTo>
                  <a:pt x="0" y="78104"/>
                </a:lnTo>
                <a:lnTo>
                  <a:pt x="0" y="390271"/>
                </a:lnTo>
                <a:lnTo>
                  <a:pt x="6134" y="420637"/>
                </a:lnTo>
                <a:lnTo>
                  <a:pt x="22863" y="445468"/>
                </a:lnTo>
                <a:lnTo>
                  <a:pt x="47673" y="462226"/>
                </a:lnTo>
                <a:lnTo>
                  <a:pt x="78054" y="468375"/>
                </a:lnTo>
                <a:lnTo>
                  <a:pt x="8275320" y="468375"/>
                </a:lnTo>
                <a:lnTo>
                  <a:pt x="8305740" y="462226"/>
                </a:lnTo>
                <a:lnTo>
                  <a:pt x="8330564" y="445468"/>
                </a:lnTo>
                <a:lnTo>
                  <a:pt x="8347293" y="420637"/>
                </a:lnTo>
                <a:lnTo>
                  <a:pt x="8353425" y="390271"/>
                </a:lnTo>
                <a:lnTo>
                  <a:pt x="8353425" y="78104"/>
                </a:lnTo>
                <a:lnTo>
                  <a:pt x="8347293" y="47684"/>
                </a:lnTo>
                <a:lnTo>
                  <a:pt x="8330564" y="22860"/>
                </a:lnTo>
                <a:lnTo>
                  <a:pt x="8305740" y="6131"/>
                </a:lnTo>
                <a:lnTo>
                  <a:pt x="8275320" y="0"/>
                </a:lnTo>
                <a:close/>
              </a:path>
            </a:pathLst>
          </a:custGeom>
          <a:solidFill>
            <a:srgbClr val="1B6B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5650" y="1035050"/>
            <a:ext cx="8353425" cy="468630"/>
          </a:xfrm>
          <a:custGeom>
            <a:avLst/>
            <a:gdLst/>
            <a:ahLst/>
            <a:cxnLst/>
            <a:rect l="l" t="t" r="r" b="b"/>
            <a:pathLst>
              <a:path w="8353425" h="468630">
                <a:moveTo>
                  <a:pt x="0" y="78104"/>
                </a:moveTo>
                <a:lnTo>
                  <a:pt x="6134" y="47684"/>
                </a:lnTo>
                <a:lnTo>
                  <a:pt x="22863" y="22860"/>
                </a:lnTo>
                <a:lnTo>
                  <a:pt x="47673" y="6131"/>
                </a:lnTo>
                <a:lnTo>
                  <a:pt x="78054" y="0"/>
                </a:lnTo>
                <a:lnTo>
                  <a:pt x="8275320" y="0"/>
                </a:lnTo>
                <a:lnTo>
                  <a:pt x="8305740" y="6131"/>
                </a:lnTo>
                <a:lnTo>
                  <a:pt x="8330564" y="22860"/>
                </a:lnTo>
                <a:lnTo>
                  <a:pt x="8347293" y="47684"/>
                </a:lnTo>
                <a:lnTo>
                  <a:pt x="8353425" y="78104"/>
                </a:lnTo>
                <a:lnTo>
                  <a:pt x="8353425" y="390271"/>
                </a:lnTo>
                <a:lnTo>
                  <a:pt x="8347293" y="420637"/>
                </a:lnTo>
                <a:lnTo>
                  <a:pt x="8330564" y="445468"/>
                </a:lnTo>
                <a:lnTo>
                  <a:pt x="8305740" y="462226"/>
                </a:lnTo>
                <a:lnTo>
                  <a:pt x="8275320" y="468375"/>
                </a:lnTo>
                <a:lnTo>
                  <a:pt x="78054" y="468375"/>
                </a:lnTo>
                <a:lnTo>
                  <a:pt x="47673" y="462226"/>
                </a:lnTo>
                <a:lnTo>
                  <a:pt x="22863" y="445468"/>
                </a:lnTo>
                <a:lnTo>
                  <a:pt x="6134" y="420637"/>
                </a:lnTo>
                <a:lnTo>
                  <a:pt x="0" y="390271"/>
                </a:lnTo>
                <a:lnTo>
                  <a:pt x="0" y="7810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42666" y="1081532"/>
            <a:ext cx="37826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"/>
                <a:cs typeface="Arial"/>
              </a:rPr>
              <a:t>Plan </a:t>
            </a:r>
            <a:r>
              <a:rPr sz="2000" dirty="0">
                <a:latin typeface="Arial"/>
                <a:cs typeface="Arial"/>
              </a:rPr>
              <a:t>de trabajo (curso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2019-20)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8775" y="836675"/>
            <a:ext cx="6964680" cy="647700"/>
          </a:xfrm>
          <a:custGeom>
            <a:avLst/>
            <a:gdLst/>
            <a:ahLst/>
            <a:cxnLst/>
            <a:rect l="l" t="t" r="r" b="b"/>
            <a:pathLst>
              <a:path w="6964680" h="647700">
                <a:moveTo>
                  <a:pt x="6856349" y="0"/>
                </a:moveTo>
                <a:lnTo>
                  <a:pt x="107950" y="0"/>
                </a:lnTo>
                <a:lnTo>
                  <a:pt x="65954" y="8473"/>
                </a:lnTo>
                <a:lnTo>
                  <a:pt x="31638" y="31591"/>
                </a:lnTo>
                <a:lnTo>
                  <a:pt x="8491" y="65901"/>
                </a:lnTo>
                <a:lnTo>
                  <a:pt x="0" y="107950"/>
                </a:lnTo>
                <a:lnTo>
                  <a:pt x="0" y="539623"/>
                </a:lnTo>
                <a:lnTo>
                  <a:pt x="8491" y="581691"/>
                </a:lnTo>
                <a:lnTo>
                  <a:pt x="31638" y="616045"/>
                </a:lnTo>
                <a:lnTo>
                  <a:pt x="65954" y="639206"/>
                </a:lnTo>
                <a:lnTo>
                  <a:pt x="107950" y="647700"/>
                </a:lnTo>
                <a:lnTo>
                  <a:pt x="6856349" y="647700"/>
                </a:lnTo>
                <a:lnTo>
                  <a:pt x="6898417" y="639206"/>
                </a:lnTo>
                <a:lnTo>
                  <a:pt x="6932771" y="616045"/>
                </a:lnTo>
                <a:lnTo>
                  <a:pt x="6955932" y="581691"/>
                </a:lnTo>
                <a:lnTo>
                  <a:pt x="6964426" y="539623"/>
                </a:lnTo>
                <a:lnTo>
                  <a:pt x="6964426" y="107950"/>
                </a:lnTo>
                <a:lnTo>
                  <a:pt x="6955932" y="65901"/>
                </a:lnTo>
                <a:lnTo>
                  <a:pt x="6932771" y="31591"/>
                </a:lnTo>
                <a:lnTo>
                  <a:pt x="6898417" y="8473"/>
                </a:lnTo>
                <a:lnTo>
                  <a:pt x="6856349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28775" y="836675"/>
            <a:ext cx="6964680" cy="647700"/>
          </a:xfrm>
          <a:custGeom>
            <a:avLst/>
            <a:gdLst/>
            <a:ahLst/>
            <a:cxnLst/>
            <a:rect l="l" t="t" r="r" b="b"/>
            <a:pathLst>
              <a:path w="6964680" h="647700">
                <a:moveTo>
                  <a:pt x="0" y="107950"/>
                </a:moveTo>
                <a:lnTo>
                  <a:pt x="8491" y="65901"/>
                </a:lnTo>
                <a:lnTo>
                  <a:pt x="31638" y="31591"/>
                </a:lnTo>
                <a:lnTo>
                  <a:pt x="65954" y="8473"/>
                </a:lnTo>
                <a:lnTo>
                  <a:pt x="107950" y="0"/>
                </a:lnTo>
                <a:lnTo>
                  <a:pt x="6856349" y="0"/>
                </a:lnTo>
                <a:lnTo>
                  <a:pt x="6898417" y="8473"/>
                </a:lnTo>
                <a:lnTo>
                  <a:pt x="6932771" y="31591"/>
                </a:lnTo>
                <a:lnTo>
                  <a:pt x="6955932" y="65901"/>
                </a:lnTo>
                <a:lnTo>
                  <a:pt x="6964426" y="107950"/>
                </a:lnTo>
                <a:lnTo>
                  <a:pt x="6964426" y="539623"/>
                </a:lnTo>
                <a:lnTo>
                  <a:pt x="6955932" y="581691"/>
                </a:lnTo>
                <a:lnTo>
                  <a:pt x="6932771" y="616045"/>
                </a:lnTo>
                <a:lnTo>
                  <a:pt x="6898417" y="639206"/>
                </a:lnTo>
                <a:lnTo>
                  <a:pt x="6856349" y="647700"/>
                </a:lnTo>
                <a:lnTo>
                  <a:pt x="107950" y="647700"/>
                </a:lnTo>
                <a:lnTo>
                  <a:pt x="65954" y="639206"/>
                </a:lnTo>
                <a:lnTo>
                  <a:pt x="31638" y="616045"/>
                </a:lnTo>
                <a:lnTo>
                  <a:pt x="8491" y="581691"/>
                </a:lnTo>
                <a:lnTo>
                  <a:pt x="0" y="539623"/>
                </a:lnTo>
                <a:lnTo>
                  <a:pt x="0" y="10795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64510" y="926972"/>
            <a:ext cx="4091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KA229: </a:t>
            </a:r>
            <a:r>
              <a:rPr sz="2400" spc="-10" dirty="0"/>
              <a:t>STEM, </a:t>
            </a:r>
            <a:r>
              <a:rPr sz="2400" spc="-5" dirty="0"/>
              <a:t>ciencia</a:t>
            </a:r>
            <a:r>
              <a:rPr sz="2400" spc="-50" dirty="0"/>
              <a:t> </a:t>
            </a:r>
            <a:r>
              <a:rPr sz="2400" spc="-5" dirty="0"/>
              <a:t>ciudadana</a:t>
            </a:r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3762628" y="1788541"/>
            <a:ext cx="5346065" cy="686435"/>
          </a:xfrm>
          <a:custGeom>
            <a:avLst/>
            <a:gdLst/>
            <a:ahLst/>
            <a:cxnLst/>
            <a:rect l="l" t="t" r="r" b="b"/>
            <a:pathLst>
              <a:path w="5346065" h="686435">
                <a:moveTo>
                  <a:pt x="5231511" y="0"/>
                </a:moveTo>
                <a:lnTo>
                  <a:pt x="0" y="0"/>
                </a:lnTo>
                <a:lnTo>
                  <a:pt x="0" y="686308"/>
                </a:lnTo>
                <a:lnTo>
                  <a:pt x="5231511" y="686308"/>
                </a:lnTo>
                <a:lnTo>
                  <a:pt x="5275998" y="677304"/>
                </a:lnTo>
                <a:lnTo>
                  <a:pt x="5312330" y="652764"/>
                </a:lnTo>
                <a:lnTo>
                  <a:pt x="5336827" y="616388"/>
                </a:lnTo>
                <a:lnTo>
                  <a:pt x="5345811" y="571881"/>
                </a:lnTo>
                <a:lnTo>
                  <a:pt x="5345811" y="114426"/>
                </a:lnTo>
                <a:lnTo>
                  <a:pt x="5336827" y="69865"/>
                </a:lnTo>
                <a:lnTo>
                  <a:pt x="5312330" y="33496"/>
                </a:lnTo>
                <a:lnTo>
                  <a:pt x="5275998" y="8985"/>
                </a:lnTo>
                <a:lnTo>
                  <a:pt x="5231511" y="0"/>
                </a:lnTo>
                <a:close/>
              </a:path>
            </a:pathLst>
          </a:custGeom>
          <a:solidFill>
            <a:srgbClr val="F3E9F1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9271" y="1955672"/>
            <a:ext cx="1395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ES, </a:t>
            </a:r>
            <a:r>
              <a:rPr sz="1800" spc="-70" dirty="0">
                <a:solidFill>
                  <a:srgbClr val="16165D"/>
                </a:solidFill>
                <a:latin typeface="Calibri"/>
                <a:cs typeface="Calibri"/>
              </a:rPr>
              <a:t>PT,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FR,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SK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5573" y="1702816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2864053" y="0"/>
                </a:moveTo>
                <a:lnTo>
                  <a:pt x="142976" y="0"/>
                </a:lnTo>
                <a:lnTo>
                  <a:pt x="97783" y="7287"/>
                </a:lnTo>
                <a:lnTo>
                  <a:pt x="58534" y="27578"/>
                </a:lnTo>
                <a:lnTo>
                  <a:pt x="27584" y="58512"/>
                </a:lnTo>
                <a:lnTo>
                  <a:pt x="7288" y="97731"/>
                </a:lnTo>
                <a:lnTo>
                  <a:pt x="0" y="142875"/>
                </a:lnTo>
                <a:lnTo>
                  <a:pt x="0" y="714756"/>
                </a:lnTo>
                <a:lnTo>
                  <a:pt x="7288" y="759961"/>
                </a:lnTo>
                <a:lnTo>
                  <a:pt x="27584" y="799218"/>
                </a:lnTo>
                <a:lnTo>
                  <a:pt x="58534" y="830171"/>
                </a:lnTo>
                <a:lnTo>
                  <a:pt x="97783" y="850469"/>
                </a:lnTo>
                <a:lnTo>
                  <a:pt x="142976" y="857758"/>
                </a:lnTo>
                <a:lnTo>
                  <a:pt x="2864053" y="857758"/>
                </a:lnTo>
                <a:lnTo>
                  <a:pt x="2909259" y="850469"/>
                </a:lnTo>
                <a:lnTo>
                  <a:pt x="2948515" y="830171"/>
                </a:lnTo>
                <a:lnTo>
                  <a:pt x="2979468" y="799218"/>
                </a:lnTo>
                <a:lnTo>
                  <a:pt x="2999766" y="759961"/>
                </a:lnTo>
                <a:lnTo>
                  <a:pt x="3007055" y="714756"/>
                </a:lnTo>
                <a:lnTo>
                  <a:pt x="3007055" y="142875"/>
                </a:lnTo>
                <a:lnTo>
                  <a:pt x="2999766" y="97731"/>
                </a:lnTo>
                <a:lnTo>
                  <a:pt x="2979468" y="58512"/>
                </a:lnTo>
                <a:lnTo>
                  <a:pt x="2948515" y="27578"/>
                </a:lnTo>
                <a:lnTo>
                  <a:pt x="2909259" y="7287"/>
                </a:lnTo>
                <a:lnTo>
                  <a:pt x="2864053" y="0"/>
                </a:lnTo>
                <a:close/>
              </a:path>
            </a:pathLst>
          </a:custGeom>
          <a:solidFill>
            <a:srgbClr val="6AC0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5573" y="1702816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0" y="142875"/>
                </a:moveTo>
                <a:lnTo>
                  <a:pt x="7288" y="97731"/>
                </a:lnTo>
                <a:lnTo>
                  <a:pt x="27584" y="58512"/>
                </a:lnTo>
                <a:lnTo>
                  <a:pt x="58534" y="27578"/>
                </a:lnTo>
                <a:lnTo>
                  <a:pt x="97783" y="7287"/>
                </a:lnTo>
                <a:lnTo>
                  <a:pt x="142976" y="0"/>
                </a:lnTo>
                <a:lnTo>
                  <a:pt x="2864053" y="0"/>
                </a:lnTo>
                <a:lnTo>
                  <a:pt x="2909259" y="7287"/>
                </a:lnTo>
                <a:lnTo>
                  <a:pt x="2948515" y="27578"/>
                </a:lnTo>
                <a:lnTo>
                  <a:pt x="2979468" y="58512"/>
                </a:lnTo>
                <a:lnTo>
                  <a:pt x="2999766" y="97731"/>
                </a:lnTo>
                <a:lnTo>
                  <a:pt x="3007055" y="142875"/>
                </a:lnTo>
                <a:lnTo>
                  <a:pt x="3007055" y="714756"/>
                </a:lnTo>
                <a:lnTo>
                  <a:pt x="2999766" y="759961"/>
                </a:lnTo>
                <a:lnTo>
                  <a:pt x="2979468" y="799218"/>
                </a:lnTo>
                <a:lnTo>
                  <a:pt x="2948515" y="830171"/>
                </a:lnTo>
                <a:lnTo>
                  <a:pt x="2909259" y="850469"/>
                </a:lnTo>
                <a:lnTo>
                  <a:pt x="2864053" y="857758"/>
                </a:lnTo>
                <a:lnTo>
                  <a:pt x="142976" y="857758"/>
                </a:lnTo>
                <a:lnTo>
                  <a:pt x="97783" y="850469"/>
                </a:lnTo>
                <a:lnTo>
                  <a:pt x="58534" y="830171"/>
                </a:lnTo>
                <a:lnTo>
                  <a:pt x="27584" y="799218"/>
                </a:lnTo>
                <a:lnTo>
                  <a:pt x="7288" y="759961"/>
                </a:lnTo>
                <a:lnTo>
                  <a:pt x="0" y="714756"/>
                </a:lnTo>
                <a:lnTo>
                  <a:pt x="0" y="14287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57655" y="1935607"/>
            <a:ext cx="14027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Participantes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62628" y="2689225"/>
            <a:ext cx="5346065" cy="686435"/>
          </a:xfrm>
          <a:custGeom>
            <a:avLst/>
            <a:gdLst/>
            <a:ahLst/>
            <a:cxnLst/>
            <a:rect l="l" t="t" r="r" b="b"/>
            <a:pathLst>
              <a:path w="5346065" h="686435">
                <a:moveTo>
                  <a:pt x="5231511" y="0"/>
                </a:moveTo>
                <a:lnTo>
                  <a:pt x="0" y="0"/>
                </a:lnTo>
                <a:lnTo>
                  <a:pt x="0" y="686308"/>
                </a:lnTo>
                <a:lnTo>
                  <a:pt x="5231511" y="686308"/>
                </a:lnTo>
                <a:lnTo>
                  <a:pt x="5275998" y="677304"/>
                </a:lnTo>
                <a:lnTo>
                  <a:pt x="5312330" y="652764"/>
                </a:lnTo>
                <a:lnTo>
                  <a:pt x="5336827" y="616388"/>
                </a:lnTo>
                <a:lnTo>
                  <a:pt x="5345811" y="571880"/>
                </a:lnTo>
                <a:lnTo>
                  <a:pt x="5345811" y="114426"/>
                </a:lnTo>
                <a:lnTo>
                  <a:pt x="5336827" y="69865"/>
                </a:lnTo>
                <a:lnTo>
                  <a:pt x="5312330" y="33496"/>
                </a:lnTo>
                <a:lnTo>
                  <a:pt x="5275998" y="8985"/>
                </a:lnTo>
                <a:lnTo>
                  <a:pt x="5231511" y="0"/>
                </a:lnTo>
                <a:close/>
              </a:path>
            </a:pathLst>
          </a:custGeom>
          <a:solidFill>
            <a:srgbClr val="F3E9F1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19271" y="2856738"/>
            <a:ext cx="1071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24</a:t>
            </a:r>
            <a:r>
              <a:rPr sz="1800" spc="-60" dirty="0">
                <a:solidFill>
                  <a:srgbClr val="16165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meses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5573" y="2603500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2864053" y="0"/>
                </a:moveTo>
                <a:lnTo>
                  <a:pt x="142976" y="0"/>
                </a:lnTo>
                <a:lnTo>
                  <a:pt x="97783" y="7287"/>
                </a:lnTo>
                <a:lnTo>
                  <a:pt x="58534" y="27578"/>
                </a:lnTo>
                <a:lnTo>
                  <a:pt x="27584" y="58512"/>
                </a:lnTo>
                <a:lnTo>
                  <a:pt x="7288" y="97731"/>
                </a:lnTo>
                <a:lnTo>
                  <a:pt x="0" y="142875"/>
                </a:lnTo>
                <a:lnTo>
                  <a:pt x="0" y="714755"/>
                </a:lnTo>
                <a:lnTo>
                  <a:pt x="7288" y="759961"/>
                </a:lnTo>
                <a:lnTo>
                  <a:pt x="27584" y="799218"/>
                </a:lnTo>
                <a:lnTo>
                  <a:pt x="58534" y="830171"/>
                </a:lnTo>
                <a:lnTo>
                  <a:pt x="97783" y="850469"/>
                </a:lnTo>
                <a:lnTo>
                  <a:pt x="142976" y="857758"/>
                </a:lnTo>
                <a:lnTo>
                  <a:pt x="2864053" y="857758"/>
                </a:lnTo>
                <a:lnTo>
                  <a:pt x="2909259" y="850469"/>
                </a:lnTo>
                <a:lnTo>
                  <a:pt x="2948515" y="830171"/>
                </a:lnTo>
                <a:lnTo>
                  <a:pt x="2979468" y="799218"/>
                </a:lnTo>
                <a:lnTo>
                  <a:pt x="2999766" y="759961"/>
                </a:lnTo>
                <a:lnTo>
                  <a:pt x="3007055" y="714755"/>
                </a:lnTo>
                <a:lnTo>
                  <a:pt x="3007055" y="142875"/>
                </a:lnTo>
                <a:lnTo>
                  <a:pt x="2999766" y="97731"/>
                </a:lnTo>
                <a:lnTo>
                  <a:pt x="2979468" y="58512"/>
                </a:lnTo>
                <a:lnTo>
                  <a:pt x="2948515" y="27578"/>
                </a:lnTo>
                <a:lnTo>
                  <a:pt x="2909259" y="7287"/>
                </a:lnTo>
                <a:lnTo>
                  <a:pt x="28640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5573" y="2603500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0" y="142875"/>
                </a:moveTo>
                <a:lnTo>
                  <a:pt x="7288" y="97731"/>
                </a:lnTo>
                <a:lnTo>
                  <a:pt x="27584" y="58512"/>
                </a:lnTo>
                <a:lnTo>
                  <a:pt x="58534" y="27578"/>
                </a:lnTo>
                <a:lnTo>
                  <a:pt x="97783" y="7287"/>
                </a:lnTo>
                <a:lnTo>
                  <a:pt x="142976" y="0"/>
                </a:lnTo>
                <a:lnTo>
                  <a:pt x="2864053" y="0"/>
                </a:lnTo>
                <a:lnTo>
                  <a:pt x="2909259" y="7287"/>
                </a:lnTo>
                <a:lnTo>
                  <a:pt x="2948515" y="27578"/>
                </a:lnTo>
                <a:lnTo>
                  <a:pt x="2979468" y="58512"/>
                </a:lnTo>
                <a:lnTo>
                  <a:pt x="2999766" y="97731"/>
                </a:lnTo>
                <a:lnTo>
                  <a:pt x="3007055" y="142875"/>
                </a:lnTo>
                <a:lnTo>
                  <a:pt x="3007055" y="714755"/>
                </a:lnTo>
                <a:lnTo>
                  <a:pt x="2999766" y="759961"/>
                </a:lnTo>
                <a:lnTo>
                  <a:pt x="2979468" y="799218"/>
                </a:lnTo>
                <a:lnTo>
                  <a:pt x="2948515" y="830171"/>
                </a:lnTo>
                <a:lnTo>
                  <a:pt x="2909259" y="850469"/>
                </a:lnTo>
                <a:lnTo>
                  <a:pt x="2864053" y="857758"/>
                </a:lnTo>
                <a:lnTo>
                  <a:pt x="142976" y="857758"/>
                </a:lnTo>
                <a:lnTo>
                  <a:pt x="97783" y="850469"/>
                </a:lnTo>
                <a:lnTo>
                  <a:pt x="58534" y="830171"/>
                </a:lnTo>
                <a:lnTo>
                  <a:pt x="27584" y="799218"/>
                </a:lnTo>
                <a:lnTo>
                  <a:pt x="7288" y="759961"/>
                </a:lnTo>
                <a:lnTo>
                  <a:pt x="0" y="714755"/>
                </a:lnTo>
                <a:lnTo>
                  <a:pt x="0" y="14287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71014" y="2836545"/>
            <a:ext cx="9747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Duración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62628" y="3589909"/>
            <a:ext cx="5346065" cy="686435"/>
          </a:xfrm>
          <a:custGeom>
            <a:avLst/>
            <a:gdLst/>
            <a:ahLst/>
            <a:cxnLst/>
            <a:rect l="l" t="t" r="r" b="b"/>
            <a:pathLst>
              <a:path w="5346065" h="686435">
                <a:moveTo>
                  <a:pt x="5231511" y="0"/>
                </a:moveTo>
                <a:lnTo>
                  <a:pt x="0" y="0"/>
                </a:lnTo>
                <a:lnTo>
                  <a:pt x="0" y="686307"/>
                </a:lnTo>
                <a:lnTo>
                  <a:pt x="5231511" y="686307"/>
                </a:lnTo>
                <a:lnTo>
                  <a:pt x="5275998" y="677304"/>
                </a:lnTo>
                <a:lnTo>
                  <a:pt x="5312330" y="652764"/>
                </a:lnTo>
                <a:lnTo>
                  <a:pt x="5336827" y="616388"/>
                </a:lnTo>
                <a:lnTo>
                  <a:pt x="5345811" y="571880"/>
                </a:lnTo>
                <a:lnTo>
                  <a:pt x="5345811" y="114426"/>
                </a:lnTo>
                <a:lnTo>
                  <a:pt x="5336827" y="69865"/>
                </a:lnTo>
                <a:lnTo>
                  <a:pt x="5312330" y="33496"/>
                </a:lnTo>
                <a:lnTo>
                  <a:pt x="5275998" y="8985"/>
                </a:lnTo>
                <a:lnTo>
                  <a:pt x="5231511" y="0"/>
                </a:lnTo>
                <a:close/>
              </a:path>
            </a:pathLst>
          </a:custGeom>
          <a:solidFill>
            <a:srgbClr val="F3E9F1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819271" y="3631819"/>
            <a:ext cx="516699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84785" marR="5080" indent="-172085">
              <a:lnSpc>
                <a:spcPts val="1970"/>
              </a:lnSpc>
              <a:spcBef>
                <a:spcPts val="325"/>
              </a:spcBef>
              <a:buChar char="•"/>
              <a:tabLst>
                <a:tab pos="185420" algn="l"/>
              </a:tabLst>
            </a:pP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Apoyo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a los </a:t>
            </a: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centros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que aborden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el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abandono </a:t>
            </a: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escolar  temprano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6165D"/>
                </a:solidFill>
                <a:latin typeface="Calibri"/>
                <a:cs typeface="Calibri"/>
              </a:rPr>
              <a:t>(ESC)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5573" y="3504184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2864053" y="0"/>
                </a:moveTo>
                <a:lnTo>
                  <a:pt x="142976" y="0"/>
                </a:lnTo>
                <a:lnTo>
                  <a:pt x="97783" y="7288"/>
                </a:lnTo>
                <a:lnTo>
                  <a:pt x="58534" y="27586"/>
                </a:lnTo>
                <a:lnTo>
                  <a:pt x="27584" y="58539"/>
                </a:lnTo>
                <a:lnTo>
                  <a:pt x="7288" y="97796"/>
                </a:lnTo>
                <a:lnTo>
                  <a:pt x="0" y="143001"/>
                </a:lnTo>
                <a:lnTo>
                  <a:pt x="0" y="714755"/>
                </a:lnTo>
                <a:lnTo>
                  <a:pt x="7288" y="759961"/>
                </a:lnTo>
                <a:lnTo>
                  <a:pt x="27584" y="799218"/>
                </a:lnTo>
                <a:lnTo>
                  <a:pt x="58534" y="830171"/>
                </a:lnTo>
                <a:lnTo>
                  <a:pt x="97783" y="850469"/>
                </a:lnTo>
                <a:lnTo>
                  <a:pt x="142976" y="857757"/>
                </a:lnTo>
                <a:lnTo>
                  <a:pt x="2864053" y="857757"/>
                </a:lnTo>
                <a:lnTo>
                  <a:pt x="2909259" y="850469"/>
                </a:lnTo>
                <a:lnTo>
                  <a:pt x="2948515" y="830171"/>
                </a:lnTo>
                <a:lnTo>
                  <a:pt x="2979468" y="799218"/>
                </a:lnTo>
                <a:lnTo>
                  <a:pt x="2999766" y="759961"/>
                </a:lnTo>
                <a:lnTo>
                  <a:pt x="3007055" y="714755"/>
                </a:lnTo>
                <a:lnTo>
                  <a:pt x="3007055" y="143001"/>
                </a:lnTo>
                <a:lnTo>
                  <a:pt x="2999766" y="97796"/>
                </a:lnTo>
                <a:lnTo>
                  <a:pt x="2979468" y="58539"/>
                </a:lnTo>
                <a:lnTo>
                  <a:pt x="2948515" y="27586"/>
                </a:lnTo>
                <a:lnTo>
                  <a:pt x="2909259" y="7288"/>
                </a:lnTo>
                <a:lnTo>
                  <a:pt x="2864053" y="0"/>
                </a:lnTo>
                <a:close/>
              </a:path>
            </a:pathLst>
          </a:custGeom>
          <a:solidFill>
            <a:srgbClr val="1B6B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5573" y="3504184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0" y="143001"/>
                </a:moveTo>
                <a:lnTo>
                  <a:pt x="7288" y="97796"/>
                </a:lnTo>
                <a:lnTo>
                  <a:pt x="27584" y="58539"/>
                </a:lnTo>
                <a:lnTo>
                  <a:pt x="58534" y="27586"/>
                </a:lnTo>
                <a:lnTo>
                  <a:pt x="97783" y="7288"/>
                </a:lnTo>
                <a:lnTo>
                  <a:pt x="142976" y="0"/>
                </a:lnTo>
                <a:lnTo>
                  <a:pt x="2864053" y="0"/>
                </a:lnTo>
                <a:lnTo>
                  <a:pt x="2909259" y="7288"/>
                </a:lnTo>
                <a:lnTo>
                  <a:pt x="2948515" y="27586"/>
                </a:lnTo>
                <a:lnTo>
                  <a:pt x="2979468" y="58539"/>
                </a:lnTo>
                <a:lnTo>
                  <a:pt x="2999766" y="97796"/>
                </a:lnTo>
                <a:lnTo>
                  <a:pt x="3007055" y="143001"/>
                </a:lnTo>
                <a:lnTo>
                  <a:pt x="3007055" y="714755"/>
                </a:lnTo>
                <a:lnTo>
                  <a:pt x="2999766" y="759961"/>
                </a:lnTo>
                <a:lnTo>
                  <a:pt x="2979468" y="799218"/>
                </a:lnTo>
                <a:lnTo>
                  <a:pt x="2948515" y="830171"/>
                </a:lnTo>
                <a:lnTo>
                  <a:pt x="2909259" y="850469"/>
                </a:lnTo>
                <a:lnTo>
                  <a:pt x="2864053" y="857757"/>
                </a:lnTo>
                <a:lnTo>
                  <a:pt x="142976" y="857757"/>
                </a:lnTo>
                <a:lnTo>
                  <a:pt x="97783" y="850469"/>
                </a:lnTo>
                <a:lnTo>
                  <a:pt x="58534" y="830171"/>
                </a:lnTo>
                <a:lnTo>
                  <a:pt x="27584" y="799218"/>
                </a:lnTo>
                <a:lnTo>
                  <a:pt x="7288" y="759961"/>
                </a:lnTo>
                <a:lnTo>
                  <a:pt x="0" y="714755"/>
                </a:lnTo>
                <a:lnTo>
                  <a:pt x="0" y="143001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57298" y="3737305"/>
            <a:ext cx="10020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Prioridad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62628" y="4490592"/>
            <a:ext cx="5346065" cy="686435"/>
          </a:xfrm>
          <a:custGeom>
            <a:avLst/>
            <a:gdLst/>
            <a:ahLst/>
            <a:cxnLst/>
            <a:rect l="l" t="t" r="r" b="b"/>
            <a:pathLst>
              <a:path w="5346065" h="686435">
                <a:moveTo>
                  <a:pt x="5231511" y="0"/>
                </a:moveTo>
                <a:lnTo>
                  <a:pt x="0" y="0"/>
                </a:lnTo>
                <a:lnTo>
                  <a:pt x="0" y="686307"/>
                </a:lnTo>
                <a:lnTo>
                  <a:pt x="5231511" y="686307"/>
                </a:lnTo>
                <a:lnTo>
                  <a:pt x="5275998" y="677322"/>
                </a:lnTo>
                <a:lnTo>
                  <a:pt x="5312330" y="652811"/>
                </a:lnTo>
                <a:lnTo>
                  <a:pt x="5336827" y="616442"/>
                </a:lnTo>
                <a:lnTo>
                  <a:pt x="5345811" y="571880"/>
                </a:lnTo>
                <a:lnTo>
                  <a:pt x="5345811" y="114426"/>
                </a:lnTo>
                <a:lnTo>
                  <a:pt x="5336827" y="69865"/>
                </a:lnTo>
                <a:lnTo>
                  <a:pt x="5312330" y="33496"/>
                </a:lnTo>
                <a:lnTo>
                  <a:pt x="5275998" y="8985"/>
                </a:lnTo>
                <a:lnTo>
                  <a:pt x="5231511" y="0"/>
                </a:lnTo>
                <a:close/>
              </a:path>
            </a:pathLst>
          </a:custGeom>
          <a:solidFill>
            <a:srgbClr val="F3E9F1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819271" y="4658359"/>
            <a:ext cx="2518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Alumnado </a:t>
            </a:r>
            <a:r>
              <a:rPr sz="1800" spc="-5" dirty="0">
                <a:solidFill>
                  <a:srgbClr val="16165D"/>
                </a:solidFill>
                <a:latin typeface="Calibri"/>
                <a:cs typeface="Calibri"/>
              </a:rPr>
              <a:t>de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14-16</a:t>
            </a:r>
            <a:r>
              <a:rPr sz="1800" spc="-95" dirty="0">
                <a:solidFill>
                  <a:srgbClr val="16165D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6165D"/>
                </a:solidFill>
                <a:latin typeface="Calibri"/>
                <a:cs typeface="Calibri"/>
              </a:rPr>
              <a:t>años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5573" y="4404867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2864053" y="0"/>
                </a:moveTo>
                <a:lnTo>
                  <a:pt x="142976" y="0"/>
                </a:lnTo>
                <a:lnTo>
                  <a:pt x="97783" y="7288"/>
                </a:lnTo>
                <a:lnTo>
                  <a:pt x="58534" y="27586"/>
                </a:lnTo>
                <a:lnTo>
                  <a:pt x="27584" y="58539"/>
                </a:lnTo>
                <a:lnTo>
                  <a:pt x="7288" y="97796"/>
                </a:lnTo>
                <a:lnTo>
                  <a:pt x="0" y="143001"/>
                </a:lnTo>
                <a:lnTo>
                  <a:pt x="0" y="714755"/>
                </a:lnTo>
                <a:lnTo>
                  <a:pt x="7288" y="759961"/>
                </a:lnTo>
                <a:lnTo>
                  <a:pt x="27584" y="799218"/>
                </a:lnTo>
                <a:lnTo>
                  <a:pt x="58534" y="830171"/>
                </a:lnTo>
                <a:lnTo>
                  <a:pt x="97783" y="850469"/>
                </a:lnTo>
                <a:lnTo>
                  <a:pt x="142976" y="857757"/>
                </a:lnTo>
                <a:lnTo>
                  <a:pt x="2864053" y="857757"/>
                </a:lnTo>
                <a:lnTo>
                  <a:pt x="2909259" y="850469"/>
                </a:lnTo>
                <a:lnTo>
                  <a:pt x="2948515" y="830171"/>
                </a:lnTo>
                <a:lnTo>
                  <a:pt x="2979468" y="799218"/>
                </a:lnTo>
                <a:lnTo>
                  <a:pt x="2999766" y="759961"/>
                </a:lnTo>
                <a:lnTo>
                  <a:pt x="3007055" y="714755"/>
                </a:lnTo>
                <a:lnTo>
                  <a:pt x="3007055" y="143001"/>
                </a:lnTo>
                <a:lnTo>
                  <a:pt x="2999766" y="97796"/>
                </a:lnTo>
                <a:lnTo>
                  <a:pt x="2979468" y="58539"/>
                </a:lnTo>
                <a:lnTo>
                  <a:pt x="2948515" y="27586"/>
                </a:lnTo>
                <a:lnTo>
                  <a:pt x="2909259" y="7288"/>
                </a:lnTo>
                <a:lnTo>
                  <a:pt x="2864053" y="0"/>
                </a:lnTo>
                <a:close/>
              </a:path>
            </a:pathLst>
          </a:custGeom>
          <a:solidFill>
            <a:srgbClr val="2F4A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5573" y="4404867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0" y="143001"/>
                </a:moveTo>
                <a:lnTo>
                  <a:pt x="7288" y="97796"/>
                </a:lnTo>
                <a:lnTo>
                  <a:pt x="27584" y="58539"/>
                </a:lnTo>
                <a:lnTo>
                  <a:pt x="58534" y="27586"/>
                </a:lnTo>
                <a:lnTo>
                  <a:pt x="97783" y="7288"/>
                </a:lnTo>
                <a:lnTo>
                  <a:pt x="142976" y="0"/>
                </a:lnTo>
                <a:lnTo>
                  <a:pt x="2864053" y="0"/>
                </a:lnTo>
                <a:lnTo>
                  <a:pt x="2909259" y="7288"/>
                </a:lnTo>
                <a:lnTo>
                  <a:pt x="2948515" y="27586"/>
                </a:lnTo>
                <a:lnTo>
                  <a:pt x="2979468" y="58539"/>
                </a:lnTo>
                <a:lnTo>
                  <a:pt x="2999766" y="97796"/>
                </a:lnTo>
                <a:lnTo>
                  <a:pt x="3007055" y="143001"/>
                </a:lnTo>
                <a:lnTo>
                  <a:pt x="3007055" y="714755"/>
                </a:lnTo>
                <a:lnTo>
                  <a:pt x="2999766" y="759961"/>
                </a:lnTo>
                <a:lnTo>
                  <a:pt x="2979468" y="799218"/>
                </a:lnTo>
                <a:lnTo>
                  <a:pt x="2948515" y="830171"/>
                </a:lnTo>
                <a:lnTo>
                  <a:pt x="2909259" y="850469"/>
                </a:lnTo>
                <a:lnTo>
                  <a:pt x="2864053" y="857757"/>
                </a:lnTo>
                <a:lnTo>
                  <a:pt x="142976" y="857757"/>
                </a:lnTo>
                <a:lnTo>
                  <a:pt x="97783" y="850469"/>
                </a:lnTo>
                <a:lnTo>
                  <a:pt x="58534" y="830171"/>
                </a:lnTo>
                <a:lnTo>
                  <a:pt x="27584" y="799218"/>
                </a:lnTo>
                <a:lnTo>
                  <a:pt x="7288" y="759961"/>
                </a:lnTo>
                <a:lnTo>
                  <a:pt x="0" y="714755"/>
                </a:lnTo>
                <a:lnTo>
                  <a:pt x="0" y="143001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546986" y="4638294"/>
            <a:ext cx="14243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Destinatarios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62628" y="5391277"/>
            <a:ext cx="5346065" cy="686435"/>
          </a:xfrm>
          <a:custGeom>
            <a:avLst/>
            <a:gdLst/>
            <a:ahLst/>
            <a:cxnLst/>
            <a:rect l="l" t="t" r="r" b="b"/>
            <a:pathLst>
              <a:path w="5346065" h="686435">
                <a:moveTo>
                  <a:pt x="5231511" y="0"/>
                </a:moveTo>
                <a:lnTo>
                  <a:pt x="0" y="0"/>
                </a:lnTo>
                <a:lnTo>
                  <a:pt x="0" y="686282"/>
                </a:lnTo>
                <a:lnTo>
                  <a:pt x="5231511" y="686282"/>
                </a:lnTo>
                <a:lnTo>
                  <a:pt x="5275998" y="677294"/>
                </a:lnTo>
                <a:lnTo>
                  <a:pt x="5312330" y="652783"/>
                </a:lnTo>
                <a:lnTo>
                  <a:pt x="5336827" y="616427"/>
                </a:lnTo>
                <a:lnTo>
                  <a:pt x="5345811" y="571906"/>
                </a:lnTo>
                <a:lnTo>
                  <a:pt x="5345811" y="114427"/>
                </a:lnTo>
                <a:lnTo>
                  <a:pt x="5336827" y="69919"/>
                </a:lnTo>
                <a:lnTo>
                  <a:pt x="5312330" y="33543"/>
                </a:lnTo>
                <a:lnTo>
                  <a:pt x="5275998" y="9003"/>
                </a:lnTo>
                <a:lnTo>
                  <a:pt x="5231511" y="0"/>
                </a:lnTo>
                <a:close/>
              </a:path>
            </a:pathLst>
          </a:custGeom>
          <a:solidFill>
            <a:srgbClr val="F3E9F1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19271" y="5394452"/>
            <a:ext cx="4712335" cy="610870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44"/>
              </a:spcBef>
              <a:buChar char="•"/>
              <a:tabLst>
                <a:tab pos="185420" algn="l"/>
              </a:tabLst>
            </a:pP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Estancias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formación conjunta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del</a:t>
            </a:r>
            <a:r>
              <a:rPr sz="18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profesorado</a:t>
            </a:r>
            <a:endParaRPr sz="18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40"/>
              </a:spcBef>
              <a:buChar char="•"/>
              <a:tabLst>
                <a:tab pos="185420" algn="l"/>
              </a:tabLst>
            </a:pP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Intercambios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de grupos de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alumnos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5573" y="5305552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2864053" y="0"/>
                </a:moveTo>
                <a:lnTo>
                  <a:pt x="142976" y="0"/>
                </a:lnTo>
                <a:lnTo>
                  <a:pt x="97783" y="7288"/>
                </a:lnTo>
                <a:lnTo>
                  <a:pt x="58534" y="27586"/>
                </a:lnTo>
                <a:lnTo>
                  <a:pt x="27584" y="58539"/>
                </a:lnTo>
                <a:lnTo>
                  <a:pt x="7288" y="97796"/>
                </a:lnTo>
                <a:lnTo>
                  <a:pt x="0" y="143002"/>
                </a:lnTo>
                <a:lnTo>
                  <a:pt x="0" y="714819"/>
                </a:lnTo>
                <a:lnTo>
                  <a:pt x="7288" y="760006"/>
                </a:lnTo>
                <a:lnTo>
                  <a:pt x="27584" y="799251"/>
                </a:lnTo>
                <a:lnTo>
                  <a:pt x="58534" y="830199"/>
                </a:lnTo>
                <a:lnTo>
                  <a:pt x="97783" y="850494"/>
                </a:lnTo>
                <a:lnTo>
                  <a:pt x="142976" y="857783"/>
                </a:lnTo>
                <a:lnTo>
                  <a:pt x="2864053" y="857783"/>
                </a:lnTo>
                <a:lnTo>
                  <a:pt x="2909259" y="850494"/>
                </a:lnTo>
                <a:lnTo>
                  <a:pt x="2948515" y="830199"/>
                </a:lnTo>
                <a:lnTo>
                  <a:pt x="2979468" y="799251"/>
                </a:lnTo>
                <a:lnTo>
                  <a:pt x="2999766" y="760006"/>
                </a:lnTo>
                <a:lnTo>
                  <a:pt x="3007055" y="714819"/>
                </a:lnTo>
                <a:lnTo>
                  <a:pt x="3007055" y="143002"/>
                </a:lnTo>
                <a:lnTo>
                  <a:pt x="2999766" y="97796"/>
                </a:lnTo>
                <a:lnTo>
                  <a:pt x="2979468" y="58539"/>
                </a:lnTo>
                <a:lnTo>
                  <a:pt x="2948515" y="27586"/>
                </a:lnTo>
                <a:lnTo>
                  <a:pt x="2909259" y="7288"/>
                </a:lnTo>
                <a:lnTo>
                  <a:pt x="2864053" y="0"/>
                </a:lnTo>
                <a:close/>
              </a:path>
            </a:pathLst>
          </a:custGeom>
          <a:solidFill>
            <a:srgbClr val="447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5573" y="5305552"/>
            <a:ext cx="3007360" cy="857885"/>
          </a:xfrm>
          <a:custGeom>
            <a:avLst/>
            <a:gdLst/>
            <a:ahLst/>
            <a:cxnLst/>
            <a:rect l="l" t="t" r="r" b="b"/>
            <a:pathLst>
              <a:path w="3007360" h="857885">
                <a:moveTo>
                  <a:pt x="0" y="143002"/>
                </a:moveTo>
                <a:lnTo>
                  <a:pt x="7288" y="97796"/>
                </a:lnTo>
                <a:lnTo>
                  <a:pt x="27584" y="58539"/>
                </a:lnTo>
                <a:lnTo>
                  <a:pt x="58534" y="27586"/>
                </a:lnTo>
                <a:lnTo>
                  <a:pt x="97783" y="7288"/>
                </a:lnTo>
                <a:lnTo>
                  <a:pt x="142976" y="0"/>
                </a:lnTo>
                <a:lnTo>
                  <a:pt x="2864053" y="0"/>
                </a:lnTo>
                <a:lnTo>
                  <a:pt x="2909259" y="7288"/>
                </a:lnTo>
                <a:lnTo>
                  <a:pt x="2948515" y="27586"/>
                </a:lnTo>
                <a:lnTo>
                  <a:pt x="2979468" y="58539"/>
                </a:lnTo>
                <a:lnTo>
                  <a:pt x="2999766" y="97796"/>
                </a:lnTo>
                <a:lnTo>
                  <a:pt x="3007055" y="143002"/>
                </a:lnTo>
                <a:lnTo>
                  <a:pt x="3007055" y="714819"/>
                </a:lnTo>
                <a:lnTo>
                  <a:pt x="2999766" y="760006"/>
                </a:lnTo>
                <a:lnTo>
                  <a:pt x="2979468" y="799251"/>
                </a:lnTo>
                <a:lnTo>
                  <a:pt x="2948515" y="830199"/>
                </a:lnTo>
                <a:lnTo>
                  <a:pt x="2909259" y="850494"/>
                </a:lnTo>
                <a:lnTo>
                  <a:pt x="2864053" y="857783"/>
                </a:lnTo>
                <a:lnTo>
                  <a:pt x="142976" y="857783"/>
                </a:lnTo>
                <a:lnTo>
                  <a:pt x="97783" y="850494"/>
                </a:lnTo>
                <a:lnTo>
                  <a:pt x="58534" y="830199"/>
                </a:lnTo>
                <a:lnTo>
                  <a:pt x="27584" y="799251"/>
                </a:lnTo>
                <a:lnTo>
                  <a:pt x="7288" y="760006"/>
                </a:lnTo>
                <a:lnTo>
                  <a:pt x="0" y="714819"/>
                </a:lnTo>
                <a:lnTo>
                  <a:pt x="0" y="14300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415922" y="5399633"/>
            <a:ext cx="168592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217804">
              <a:lnSpc>
                <a:spcPts val="2210"/>
              </a:lnSpc>
              <a:spcBef>
                <a:spcPts val="3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Actividades  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ansnacionales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14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42997" y="766572"/>
            <a:ext cx="4469130" cy="485775"/>
          </a:xfrm>
          <a:custGeom>
            <a:avLst/>
            <a:gdLst/>
            <a:ahLst/>
            <a:cxnLst/>
            <a:rect l="l" t="t" r="r" b="b"/>
            <a:pathLst>
              <a:path w="4469130" h="485775">
                <a:moveTo>
                  <a:pt x="4420616" y="0"/>
                </a:moveTo>
                <a:lnTo>
                  <a:pt x="48513" y="0"/>
                </a:lnTo>
                <a:lnTo>
                  <a:pt x="29628" y="3813"/>
                </a:lnTo>
                <a:lnTo>
                  <a:pt x="14208" y="14224"/>
                </a:lnTo>
                <a:lnTo>
                  <a:pt x="3811" y="29682"/>
                </a:lnTo>
                <a:lnTo>
                  <a:pt x="0" y="48640"/>
                </a:lnTo>
                <a:lnTo>
                  <a:pt x="0" y="436879"/>
                </a:lnTo>
                <a:lnTo>
                  <a:pt x="3811" y="455765"/>
                </a:lnTo>
                <a:lnTo>
                  <a:pt x="14208" y="471185"/>
                </a:lnTo>
                <a:lnTo>
                  <a:pt x="29628" y="481582"/>
                </a:lnTo>
                <a:lnTo>
                  <a:pt x="48513" y="485393"/>
                </a:lnTo>
                <a:lnTo>
                  <a:pt x="4420616" y="485393"/>
                </a:lnTo>
                <a:lnTo>
                  <a:pt x="4439501" y="481582"/>
                </a:lnTo>
                <a:lnTo>
                  <a:pt x="4454921" y="471185"/>
                </a:lnTo>
                <a:lnTo>
                  <a:pt x="4465318" y="455765"/>
                </a:lnTo>
                <a:lnTo>
                  <a:pt x="4469130" y="436879"/>
                </a:lnTo>
                <a:lnTo>
                  <a:pt x="4469130" y="48640"/>
                </a:lnTo>
                <a:lnTo>
                  <a:pt x="4465318" y="29682"/>
                </a:lnTo>
                <a:lnTo>
                  <a:pt x="4454921" y="14224"/>
                </a:lnTo>
                <a:lnTo>
                  <a:pt x="4439501" y="3813"/>
                </a:lnTo>
                <a:lnTo>
                  <a:pt x="4420616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42997" y="766572"/>
            <a:ext cx="4469130" cy="485775"/>
          </a:xfrm>
          <a:custGeom>
            <a:avLst/>
            <a:gdLst/>
            <a:ahLst/>
            <a:cxnLst/>
            <a:rect l="l" t="t" r="r" b="b"/>
            <a:pathLst>
              <a:path w="4469130" h="485775">
                <a:moveTo>
                  <a:pt x="0" y="48640"/>
                </a:moveTo>
                <a:lnTo>
                  <a:pt x="3811" y="29682"/>
                </a:lnTo>
                <a:lnTo>
                  <a:pt x="14208" y="14224"/>
                </a:lnTo>
                <a:lnTo>
                  <a:pt x="29628" y="3813"/>
                </a:lnTo>
                <a:lnTo>
                  <a:pt x="48513" y="0"/>
                </a:lnTo>
                <a:lnTo>
                  <a:pt x="4420616" y="0"/>
                </a:lnTo>
                <a:lnTo>
                  <a:pt x="4439501" y="3813"/>
                </a:lnTo>
                <a:lnTo>
                  <a:pt x="4454921" y="14224"/>
                </a:lnTo>
                <a:lnTo>
                  <a:pt x="4465318" y="29682"/>
                </a:lnTo>
                <a:lnTo>
                  <a:pt x="4469130" y="48640"/>
                </a:lnTo>
                <a:lnTo>
                  <a:pt x="4469130" y="436879"/>
                </a:lnTo>
                <a:lnTo>
                  <a:pt x="4465318" y="455765"/>
                </a:lnTo>
                <a:lnTo>
                  <a:pt x="4454921" y="471185"/>
                </a:lnTo>
                <a:lnTo>
                  <a:pt x="4439501" y="481582"/>
                </a:lnTo>
                <a:lnTo>
                  <a:pt x="4420616" y="485393"/>
                </a:lnTo>
                <a:lnTo>
                  <a:pt x="48513" y="485393"/>
                </a:lnTo>
                <a:lnTo>
                  <a:pt x="29628" y="481582"/>
                </a:lnTo>
                <a:lnTo>
                  <a:pt x="14208" y="471185"/>
                </a:lnTo>
                <a:lnTo>
                  <a:pt x="3811" y="455765"/>
                </a:lnTo>
                <a:lnTo>
                  <a:pt x="0" y="436879"/>
                </a:lnTo>
                <a:lnTo>
                  <a:pt x="0" y="4864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58971" y="667892"/>
            <a:ext cx="2839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latin typeface="Calibri"/>
                <a:cs typeface="Calibri"/>
              </a:rPr>
              <a:t>Erasmus+</a:t>
            </a:r>
            <a:r>
              <a:rPr sz="3600" b="0" spc="-80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2018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89910" y="1251966"/>
            <a:ext cx="62865" cy="587375"/>
          </a:xfrm>
          <a:custGeom>
            <a:avLst/>
            <a:gdLst/>
            <a:ahLst/>
            <a:cxnLst/>
            <a:rect l="l" t="t" r="r" b="b"/>
            <a:pathLst>
              <a:path w="62864" h="587375">
                <a:moveTo>
                  <a:pt x="0" y="0"/>
                </a:moveTo>
                <a:lnTo>
                  <a:pt x="0" y="587121"/>
                </a:lnTo>
                <a:lnTo>
                  <a:pt x="62864" y="587121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52775" y="1411224"/>
            <a:ext cx="3804285" cy="855980"/>
          </a:xfrm>
          <a:custGeom>
            <a:avLst/>
            <a:gdLst/>
            <a:ahLst/>
            <a:cxnLst/>
            <a:rect l="l" t="t" r="r" b="b"/>
            <a:pathLst>
              <a:path w="3804284" h="855980">
                <a:moveTo>
                  <a:pt x="3718432" y="0"/>
                </a:moveTo>
                <a:lnTo>
                  <a:pt x="85598" y="0"/>
                </a:lnTo>
                <a:lnTo>
                  <a:pt x="52292" y="6731"/>
                </a:lnTo>
                <a:lnTo>
                  <a:pt x="25082" y="25082"/>
                </a:lnTo>
                <a:lnTo>
                  <a:pt x="6731" y="52292"/>
                </a:lnTo>
                <a:lnTo>
                  <a:pt x="0" y="85598"/>
                </a:lnTo>
                <a:lnTo>
                  <a:pt x="0" y="770254"/>
                </a:lnTo>
                <a:lnTo>
                  <a:pt x="6731" y="803560"/>
                </a:lnTo>
                <a:lnTo>
                  <a:pt x="25082" y="830770"/>
                </a:lnTo>
                <a:lnTo>
                  <a:pt x="52292" y="849122"/>
                </a:lnTo>
                <a:lnTo>
                  <a:pt x="85598" y="855852"/>
                </a:lnTo>
                <a:lnTo>
                  <a:pt x="3718432" y="855852"/>
                </a:lnTo>
                <a:lnTo>
                  <a:pt x="3751738" y="849122"/>
                </a:lnTo>
                <a:lnTo>
                  <a:pt x="3778948" y="830770"/>
                </a:lnTo>
                <a:lnTo>
                  <a:pt x="3797300" y="803560"/>
                </a:lnTo>
                <a:lnTo>
                  <a:pt x="3804030" y="770254"/>
                </a:lnTo>
                <a:lnTo>
                  <a:pt x="3804030" y="85598"/>
                </a:lnTo>
                <a:lnTo>
                  <a:pt x="3797300" y="52292"/>
                </a:lnTo>
                <a:lnTo>
                  <a:pt x="3778948" y="25082"/>
                </a:lnTo>
                <a:lnTo>
                  <a:pt x="3751738" y="6731"/>
                </a:lnTo>
                <a:lnTo>
                  <a:pt x="3718432" y="0"/>
                </a:lnTo>
                <a:close/>
              </a:path>
            </a:pathLst>
          </a:custGeom>
          <a:solidFill>
            <a:srgbClr val="3366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89910" y="1251966"/>
            <a:ext cx="62865" cy="1492885"/>
          </a:xfrm>
          <a:custGeom>
            <a:avLst/>
            <a:gdLst/>
            <a:ahLst/>
            <a:cxnLst/>
            <a:rect l="l" t="t" r="r" b="b"/>
            <a:pathLst>
              <a:path w="62864" h="1492885">
                <a:moveTo>
                  <a:pt x="0" y="0"/>
                </a:moveTo>
                <a:lnTo>
                  <a:pt x="0" y="1492758"/>
                </a:lnTo>
                <a:lnTo>
                  <a:pt x="62864" y="1492758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52775" y="2426335"/>
            <a:ext cx="3804285" cy="636905"/>
          </a:xfrm>
          <a:custGeom>
            <a:avLst/>
            <a:gdLst/>
            <a:ahLst/>
            <a:cxnLst/>
            <a:rect l="l" t="t" r="r" b="b"/>
            <a:pathLst>
              <a:path w="3804284" h="636905">
                <a:moveTo>
                  <a:pt x="3740277" y="0"/>
                </a:moveTo>
                <a:lnTo>
                  <a:pt x="63626" y="0"/>
                </a:lnTo>
                <a:lnTo>
                  <a:pt x="38844" y="4994"/>
                </a:lnTo>
                <a:lnTo>
                  <a:pt x="18621" y="18621"/>
                </a:lnTo>
                <a:lnTo>
                  <a:pt x="4994" y="38844"/>
                </a:lnTo>
                <a:lnTo>
                  <a:pt x="0" y="63626"/>
                </a:lnTo>
                <a:lnTo>
                  <a:pt x="0" y="573024"/>
                </a:lnTo>
                <a:lnTo>
                  <a:pt x="4994" y="597826"/>
                </a:lnTo>
                <a:lnTo>
                  <a:pt x="18621" y="618093"/>
                </a:lnTo>
                <a:lnTo>
                  <a:pt x="38844" y="631763"/>
                </a:lnTo>
                <a:lnTo>
                  <a:pt x="63626" y="636777"/>
                </a:lnTo>
                <a:lnTo>
                  <a:pt x="3740277" y="636777"/>
                </a:lnTo>
                <a:lnTo>
                  <a:pt x="3765079" y="631763"/>
                </a:lnTo>
                <a:lnTo>
                  <a:pt x="3785346" y="618093"/>
                </a:lnTo>
                <a:lnTo>
                  <a:pt x="3799016" y="597826"/>
                </a:lnTo>
                <a:lnTo>
                  <a:pt x="3804030" y="573024"/>
                </a:lnTo>
                <a:lnTo>
                  <a:pt x="3804030" y="63626"/>
                </a:lnTo>
                <a:lnTo>
                  <a:pt x="3799016" y="38844"/>
                </a:lnTo>
                <a:lnTo>
                  <a:pt x="3785346" y="18621"/>
                </a:lnTo>
                <a:lnTo>
                  <a:pt x="3765079" y="4994"/>
                </a:lnTo>
                <a:lnTo>
                  <a:pt x="3740277" y="0"/>
                </a:lnTo>
                <a:close/>
              </a:path>
            </a:pathLst>
          </a:custGeom>
          <a:solidFill>
            <a:srgbClr val="D07C7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89910" y="1251966"/>
            <a:ext cx="62865" cy="2289175"/>
          </a:xfrm>
          <a:custGeom>
            <a:avLst/>
            <a:gdLst/>
            <a:ahLst/>
            <a:cxnLst/>
            <a:rect l="l" t="t" r="r" b="b"/>
            <a:pathLst>
              <a:path w="62864" h="2289175">
                <a:moveTo>
                  <a:pt x="0" y="0"/>
                </a:moveTo>
                <a:lnTo>
                  <a:pt x="0" y="2288667"/>
                </a:lnTo>
                <a:lnTo>
                  <a:pt x="62864" y="2288667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52775" y="3222244"/>
            <a:ext cx="3789045" cy="636905"/>
          </a:xfrm>
          <a:custGeom>
            <a:avLst/>
            <a:gdLst/>
            <a:ahLst/>
            <a:cxnLst/>
            <a:rect l="l" t="t" r="r" b="b"/>
            <a:pathLst>
              <a:path w="3789045" h="636904">
                <a:moveTo>
                  <a:pt x="3725036" y="0"/>
                </a:moveTo>
                <a:lnTo>
                  <a:pt x="63626" y="0"/>
                </a:lnTo>
                <a:lnTo>
                  <a:pt x="38844" y="5014"/>
                </a:lnTo>
                <a:lnTo>
                  <a:pt x="18621" y="18684"/>
                </a:lnTo>
                <a:lnTo>
                  <a:pt x="4994" y="38951"/>
                </a:lnTo>
                <a:lnTo>
                  <a:pt x="0" y="63753"/>
                </a:lnTo>
                <a:lnTo>
                  <a:pt x="0" y="573150"/>
                </a:lnTo>
                <a:lnTo>
                  <a:pt x="4994" y="597933"/>
                </a:lnTo>
                <a:lnTo>
                  <a:pt x="18621" y="618156"/>
                </a:lnTo>
                <a:lnTo>
                  <a:pt x="38844" y="631783"/>
                </a:lnTo>
                <a:lnTo>
                  <a:pt x="63626" y="636777"/>
                </a:lnTo>
                <a:lnTo>
                  <a:pt x="3725036" y="636777"/>
                </a:lnTo>
                <a:lnTo>
                  <a:pt x="3749819" y="631783"/>
                </a:lnTo>
                <a:lnTo>
                  <a:pt x="3770042" y="618156"/>
                </a:lnTo>
                <a:lnTo>
                  <a:pt x="3783669" y="597933"/>
                </a:lnTo>
                <a:lnTo>
                  <a:pt x="3788664" y="573150"/>
                </a:lnTo>
                <a:lnTo>
                  <a:pt x="3788664" y="63753"/>
                </a:lnTo>
                <a:lnTo>
                  <a:pt x="3783669" y="38951"/>
                </a:lnTo>
                <a:lnTo>
                  <a:pt x="3770042" y="18684"/>
                </a:lnTo>
                <a:lnTo>
                  <a:pt x="3749819" y="5014"/>
                </a:lnTo>
                <a:lnTo>
                  <a:pt x="3725036" y="0"/>
                </a:lnTo>
                <a:close/>
              </a:path>
            </a:pathLst>
          </a:custGeom>
          <a:solidFill>
            <a:srgbClr val="4A5E86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89910" y="1251966"/>
            <a:ext cx="62865" cy="3175000"/>
          </a:xfrm>
          <a:custGeom>
            <a:avLst/>
            <a:gdLst/>
            <a:ahLst/>
            <a:cxnLst/>
            <a:rect l="l" t="t" r="r" b="b"/>
            <a:pathLst>
              <a:path w="62864" h="3175000">
                <a:moveTo>
                  <a:pt x="0" y="0"/>
                </a:moveTo>
                <a:lnTo>
                  <a:pt x="0" y="3174746"/>
                </a:lnTo>
                <a:lnTo>
                  <a:pt x="62864" y="3174746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52775" y="4018279"/>
            <a:ext cx="3804285" cy="817244"/>
          </a:xfrm>
          <a:custGeom>
            <a:avLst/>
            <a:gdLst/>
            <a:ahLst/>
            <a:cxnLst/>
            <a:rect l="l" t="t" r="r" b="b"/>
            <a:pathLst>
              <a:path w="3804284" h="817245">
                <a:moveTo>
                  <a:pt x="3722243" y="0"/>
                </a:moveTo>
                <a:lnTo>
                  <a:pt x="81661" y="0"/>
                </a:lnTo>
                <a:lnTo>
                  <a:pt x="49881" y="6419"/>
                </a:lnTo>
                <a:lnTo>
                  <a:pt x="23923" y="23923"/>
                </a:lnTo>
                <a:lnTo>
                  <a:pt x="6419" y="49881"/>
                </a:lnTo>
                <a:lnTo>
                  <a:pt x="0" y="81661"/>
                </a:lnTo>
                <a:lnTo>
                  <a:pt x="0" y="735330"/>
                </a:lnTo>
                <a:lnTo>
                  <a:pt x="6419" y="767109"/>
                </a:lnTo>
                <a:lnTo>
                  <a:pt x="23923" y="793067"/>
                </a:lnTo>
                <a:lnTo>
                  <a:pt x="49881" y="810571"/>
                </a:lnTo>
                <a:lnTo>
                  <a:pt x="81661" y="816991"/>
                </a:lnTo>
                <a:lnTo>
                  <a:pt x="3722243" y="816991"/>
                </a:lnTo>
                <a:lnTo>
                  <a:pt x="3754022" y="810571"/>
                </a:lnTo>
                <a:lnTo>
                  <a:pt x="3779980" y="793067"/>
                </a:lnTo>
                <a:lnTo>
                  <a:pt x="3797484" y="767109"/>
                </a:lnTo>
                <a:lnTo>
                  <a:pt x="3803904" y="735330"/>
                </a:lnTo>
                <a:lnTo>
                  <a:pt x="3803904" y="81661"/>
                </a:lnTo>
                <a:lnTo>
                  <a:pt x="3797484" y="49881"/>
                </a:lnTo>
                <a:lnTo>
                  <a:pt x="3779980" y="23923"/>
                </a:lnTo>
                <a:lnTo>
                  <a:pt x="3754022" y="6419"/>
                </a:lnTo>
                <a:lnTo>
                  <a:pt x="3722243" y="0"/>
                </a:lnTo>
                <a:close/>
              </a:path>
            </a:pathLst>
          </a:custGeom>
          <a:solidFill>
            <a:srgbClr val="00AF50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89910" y="1251966"/>
            <a:ext cx="62865" cy="4217035"/>
          </a:xfrm>
          <a:custGeom>
            <a:avLst/>
            <a:gdLst/>
            <a:ahLst/>
            <a:cxnLst/>
            <a:rect l="l" t="t" r="r" b="b"/>
            <a:pathLst>
              <a:path w="62864" h="4217035">
                <a:moveTo>
                  <a:pt x="0" y="0"/>
                </a:moveTo>
                <a:lnTo>
                  <a:pt x="0" y="4217035"/>
                </a:lnTo>
                <a:lnTo>
                  <a:pt x="62864" y="4217035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2775" y="4994528"/>
            <a:ext cx="3804285" cy="949325"/>
          </a:xfrm>
          <a:custGeom>
            <a:avLst/>
            <a:gdLst/>
            <a:ahLst/>
            <a:cxnLst/>
            <a:rect l="l" t="t" r="r" b="b"/>
            <a:pathLst>
              <a:path w="3804284" h="949325">
                <a:moveTo>
                  <a:pt x="3709034" y="0"/>
                </a:moveTo>
                <a:lnTo>
                  <a:pt x="94868" y="0"/>
                </a:lnTo>
                <a:lnTo>
                  <a:pt x="57917" y="7447"/>
                </a:lnTo>
                <a:lnTo>
                  <a:pt x="27765" y="27765"/>
                </a:lnTo>
                <a:lnTo>
                  <a:pt x="7447" y="57917"/>
                </a:lnTo>
                <a:lnTo>
                  <a:pt x="0" y="94869"/>
                </a:lnTo>
                <a:lnTo>
                  <a:pt x="0" y="854049"/>
                </a:lnTo>
                <a:lnTo>
                  <a:pt x="7447" y="890983"/>
                </a:lnTo>
                <a:lnTo>
                  <a:pt x="27765" y="921146"/>
                </a:lnTo>
                <a:lnTo>
                  <a:pt x="57917" y="941485"/>
                </a:lnTo>
                <a:lnTo>
                  <a:pt x="94868" y="948944"/>
                </a:lnTo>
                <a:lnTo>
                  <a:pt x="3709034" y="948944"/>
                </a:lnTo>
                <a:lnTo>
                  <a:pt x="3746005" y="941485"/>
                </a:lnTo>
                <a:lnTo>
                  <a:pt x="3776202" y="921146"/>
                </a:lnTo>
                <a:lnTo>
                  <a:pt x="3796563" y="890983"/>
                </a:lnTo>
                <a:lnTo>
                  <a:pt x="3804030" y="854049"/>
                </a:lnTo>
                <a:lnTo>
                  <a:pt x="3804030" y="94869"/>
                </a:lnTo>
                <a:lnTo>
                  <a:pt x="3796563" y="57917"/>
                </a:lnTo>
                <a:lnTo>
                  <a:pt x="3776202" y="27765"/>
                </a:lnTo>
                <a:lnTo>
                  <a:pt x="3746005" y="7447"/>
                </a:lnTo>
                <a:lnTo>
                  <a:pt x="3709034" y="0"/>
                </a:lnTo>
                <a:close/>
              </a:path>
            </a:pathLst>
          </a:custGeom>
          <a:solidFill>
            <a:srgbClr val="758EB3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89910" y="1251966"/>
            <a:ext cx="62865" cy="5169535"/>
          </a:xfrm>
          <a:custGeom>
            <a:avLst/>
            <a:gdLst/>
            <a:ahLst/>
            <a:cxnLst/>
            <a:rect l="l" t="t" r="r" b="b"/>
            <a:pathLst>
              <a:path w="62864" h="5169535">
                <a:moveTo>
                  <a:pt x="0" y="0"/>
                </a:moveTo>
                <a:lnTo>
                  <a:pt x="0" y="5169103"/>
                </a:lnTo>
                <a:lnTo>
                  <a:pt x="62864" y="5169103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52775" y="6102667"/>
            <a:ext cx="3804285" cy="636905"/>
          </a:xfrm>
          <a:custGeom>
            <a:avLst/>
            <a:gdLst/>
            <a:ahLst/>
            <a:cxnLst/>
            <a:rect l="l" t="t" r="r" b="b"/>
            <a:pathLst>
              <a:path w="3804284" h="636904">
                <a:moveTo>
                  <a:pt x="3740277" y="0"/>
                </a:moveTo>
                <a:lnTo>
                  <a:pt x="63626" y="0"/>
                </a:lnTo>
                <a:lnTo>
                  <a:pt x="38844" y="5004"/>
                </a:lnTo>
                <a:lnTo>
                  <a:pt x="18621" y="18651"/>
                </a:lnTo>
                <a:lnTo>
                  <a:pt x="4994" y="38892"/>
                </a:lnTo>
                <a:lnTo>
                  <a:pt x="0" y="63677"/>
                </a:lnTo>
                <a:lnTo>
                  <a:pt x="0" y="573112"/>
                </a:lnTo>
                <a:lnTo>
                  <a:pt x="4994" y="597898"/>
                </a:lnTo>
                <a:lnTo>
                  <a:pt x="18621" y="618139"/>
                </a:lnTo>
                <a:lnTo>
                  <a:pt x="38844" y="631787"/>
                </a:lnTo>
                <a:lnTo>
                  <a:pt x="63626" y="636791"/>
                </a:lnTo>
                <a:lnTo>
                  <a:pt x="3740277" y="636791"/>
                </a:lnTo>
                <a:lnTo>
                  <a:pt x="3765079" y="631787"/>
                </a:lnTo>
                <a:lnTo>
                  <a:pt x="3785346" y="618139"/>
                </a:lnTo>
                <a:lnTo>
                  <a:pt x="3799016" y="597898"/>
                </a:lnTo>
                <a:lnTo>
                  <a:pt x="3804030" y="573112"/>
                </a:lnTo>
                <a:lnTo>
                  <a:pt x="3804030" y="63677"/>
                </a:lnTo>
                <a:lnTo>
                  <a:pt x="3799016" y="38892"/>
                </a:lnTo>
                <a:lnTo>
                  <a:pt x="3785346" y="18651"/>
                </a:lnTo>
                <a:lnTo>
                  <a:pt x="3765079" y="5004"/>
                </a:lnTo>
                <a:lnTo>
                  <a:pt x="3740277" y="0"/>
                </a:lnTo>
                <a:close/>
              </a:path>
            </a:pathLst>
          </a:custGeom>
          <a:solidFill>
            <a:srgbClr val="A6522C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55670" y="1389405"/>
            <a:ext cx="3199130" cy="5168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" marR="215265" algn="ctr">
              <a:lnSpc>
                <a:spcPct val="111900"/>
              </a:lnSpc>
              <a:spcBef>
                <a:spcPts val="100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Convocatoria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propuestas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2018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EAC/A05/2017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25-10-2017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Guía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Erasmus+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Times New Roman"/>
              <a:cs typeface="Times New Roman"/>
            </a:endParaRPr>
          </a:p>
          <a:p>
            <a:pPr marL="456565" marR="448945" indent="-17145" algn="ctr">
              <a:lnSpc>
                <a:spcPct val="2111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Educación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escolar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Formularios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solicitud:</a:t>
            </a:r>
            <a:endParaRPr sz="180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265"/>
              </a:spcBef>
            </a:pP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pdf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vs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online</a:t>
            </a:r>
            <a:r>
              <a:rPr sz="1800" i="1" spc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(KA229)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25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Material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apoyo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Nuevas acciones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iniciativas</a:t>
            </a:r>
            <a:endParaRPr sz="160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3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KA229</a:t>
            </a:r>
            <a:endParaRPr sz="1600">
              <a:latin typeface="Calibri"/>
              <a:cs typeface="Calibri"/>
            </a:endParaRPr>
          </a:p>
          <a:p>
            <a:pPr marL="1135380" indent="-108585">
              <a:lnSpc>
                <a:spcPct val="100000"/>
              </a:lnSpc>
              <a:spcBef>
                <a:spcPts val="25"/>
              </a:spcBef>
              <a:buChar char="-"/>
              <a:tabLst>
                <a:tab pos="113601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ErasmusPRO</a:t>
            </a:r>
            <a:endParaRPr sz="1600">
              <a:latin typeface="Calibri"/>
              <a:cs typeface="Calibri"/>
            </a:endParaRPr>
          </a:p>
          <a:p>
            <a:pPr marL="1158240" indent="-108585">
              <a:lnSpc>
                <a:spcPct val="100000"/>
              </a:lnSpc>
              <a:spcBef>
                <a:spcPts val="35"/>
              </a:spcBef>
              <a:buFont typeface="Calibri"/>
              <a:buChar char="-"/>
              <a:tabLst>
                <a:tab pos="1158875" algn="l"/>
              </a:tabLst>
            </a:pPr>
            <a:r>
              <a:rPr sz="1600" i="1" spc="-15" dirty="0">
                <a:solidFill>
                  <a:srgbClr val="FFFFFF"/>
                </a:solidFill>
                <a:latin typeface="Calibri"/>
                <a:cs typeface="Calibri"/>
              </a:rPr>
              <a:t>Role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models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Incremento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presupuesto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4946" y="1779142"/>
            <a:ext cx="8128634" cy="1158240"/>
          </a:xfrm>
          <a:custGeom>
            <a:avLst/>
            <a:gdLst/>
            <a:ahLst/>
            <a:cxnLst/>
            <a:rect l="l" t="t" r="r" b="b"/>
            <a:pathLst>
              <a:path w="8128634" h="1158239">
                <a:moveTo>
                  <a:pt x="8012404" y="0"/>
                </a:moveTo>
                <a:lnTo>
                  <a:pt x="115811" y="0"/>
                </a:lnTo>
                <a:lnTo>
                  <a:pt x="70733" y="9096"/>
                </a:lnTo>
                <a:lnTo>
                  <a:pt x="33921" y="33909"/>
                </a:lnTo>
                <a:lnTo>
                  <a:pt x="9101" y="70723"/>
                </a:lnTo>
                <a:lnTo>
                  <a:pt x="0" y="115824"/>
                </a:lnTo>
                <a:lnTo>
                  <a:pt x="0" y="1042416"/>
                </a:lnTo>
                <a:lnTo>
                  <a:pt x="9101" y="1087463"/>
                </a:lnTo>
                <a:lnTo>
                  <a:pt x="33921" y="1124283"/>
                </a:lnTo>
                <a:lnTo>
                  <a:pt x="70733" y="1149125"/>
                </a:lnTo>
                <a:lnTo>
                  <a:pt x="115811" y="1158240"/>
                </a:lnTo>
                <a:lnTo>
                  <a:pt x="8012404" y="1158240"/>
                </a:lnTo>
                <a:lnTo>
                  <a:pt x="8057505" y="1149125"/>
                </a:lnTo>
                <a:lnTo>
                  <a:pt x="8094319" y="1124283"/>
                </a:lnTo>
                <a:lnTo>
                  <a:pt x="8119132" y="1087463"/>
                </a:lnTo>
                <a:lnTo>
                  <a:pt x="8128228" y="1042416"/>
                </a:lnTo>
                <a:lnTo>
                  <a:pt x="8128228" y="115824"/>
                </a:lnTo>
                <a:lnTo>
                  <a:pt x="8119132" y="70723"/>
                </a:lnTo>
                <a:lnTo>
                  <a:pt x="8094319" y="33909"/>
                </a:lnTo>
                <a:lnTo>
                  <a:pt x="8057505" y="9096"/>
                </a:lnTo>
                <a:lnTo>
                  <a:pt x="8012404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4946" y="1779142"/>
            <a:ext cx="8128634" cy="1158240"/>
          </a:xfrm>
          <a:custGeom>
            <a:avLst/>
            <a:gdLst/>
            <a:ahLst/>
            <a:cxnLst/>
            <a:rect l="l" t="t" r="r" b="b"/>
            <a:pathLst>
              <a:path w="8128634" h="1158239">
                <a:moveTo>
                  <a:pt x="0" y="115824"/>
                </a:moveTo>
                <a:lnTo>
                  <a:pt x="9101" y="70723"/>
                </a:lnTo>
                <a:lnTo>
                  <a:pt x="33921" y="33909"/>
                </a:lnTo>
                <a:lnTo>
                  <a:pt x="70733" y="9096"/>
                </a:lnTo>
                <a:lnTo>
                  <a:pt x="115811" y="0"/>
                </a:lnTo>
                <a:lnTo>
                  <a:pt x="8012404" y="0"/>
                </a:lnTo>
                <a:lnTo>
                  <a:pt x="8057505" y="9096"/>
                </a:lnTo>
                <a:lnTo>
                  <a:pt x="8094319" y="33909"/>
                </a:lnTo>
                <a:lnTo>
                  <a:pt x="8119132" y="70723"/>
                </a:lnTo>
                <a:lnTo>
                  <a:pt x="8128228" y="115824"/>
                </a:lnTo>
                <a:lnTo>
                  <a:pt x="8128228" y="1042416"/>
                </a:lnTo>
                <a:lnTo>
                  <a:pt x="8119132" y="1087463"/>
                </a:lnTo>
                <a:lnTo>
                  <a:pt x="8094319" y="1124283"/>
                </a:lnTo>
                <a:lnTo>
                  <a:pt x="8057505" y="1149125"/>
                </a:lnTo>
                <a:lnTo>
                  <a:pt x="8012404" y="1158240"/>
                </a:lnTo>
                <a:lnTo>
                  <a:pt x="115811" y="1158240"/>
                </a:lnTo>
                <a:lnTo>
                  <a:pt x="70733" y="1149125"/>
                </a:lnTo>
                <a:lnTo>
                  <a:pt x="33921" y="1124283"/>
                </a:lnTo>
                <a:lnTo>
                  <a:pt x="9101" y="1087463"/>
                </a:lnTo>
                <a:lnTo>
                  <a:pt x="0" y="1042416"/>
                </a:lnTo>
                <a:lnTo>
                  <a:pt x="0" y="11582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94789" y="1981580"/>
            <a:ext cx="66643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20" dirty="0">
                <a:latin typeface="Calibri"/>
                <a:cs typeface="Calibri"/>
              </a:rPr>
              <a:t>Nuevas </a:t>
            </a:r>
            <a:r>
              <a:rPr sz="4000" b="0" spc="-10" dirty="0">
                <a:latin typeface="Calibri"/>
                <a:cs typeface="Calibri"/>
              </a:rPr>
              <a:t>acciones </a:t>
            </a:r>
            <a:r>
              <a:rPr sz="4000" b="0" spc="-20" dirty="0">
                <a:latin typeface="Calibri"/>
                <a:cs typeface="Calibri"/>
              </a:rPr>
              <a:t>Erasmus+</a:t>
            </a:r>
            <a:r>
              <a:rPr sz="4000" b="0" spc="40" dirty="0">
                <a:latin typeface="Calibri"/>
                <a:cs typeface="Calibri"/>
              </a:rPr>
              <a:t> </a:t>
            </a:r>
            <a:r>
              <a:rPr sz="4000" b="0" spc="-5" dirty="0">
                <a:latin typeface="Calibri"/>
                <a:cs typeface="Calibri"/>
              </a:rPr>
              <a:t>2018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77721" y="2937382"/>
            <a:ext cx="808990" cy="868680"/>
          </a:xfrm>
          <a:custGeom>
            <a:avLst/>
            <a:gdLst/>
            <a:ahLst/>
            <a:cxnLst/>
            <a:rect l="l" t="t" r="r" b="b"/>
            <a:pathLst>
              <a:path w="808989" h="868679">
                <a:moveTo>
                  <a:pt x="0" y="0"/>
                </a:moveTo>
                <a:lnTo>
                  <a:pt x="0" y="868552"/>
                </a:lnTo>
                <a:lnTo>
                  <a:pt x="808481" y="868552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86202" y="3226816"/>
            <a:ext cx="4310380" cy="1158240"/>
          </a:xfrm>
          <a:custGeom>
            <a:avLst/>
            <a:gdLst/>
            <a:ahLst/>
            <a:cxnLst/>
            <a:rect l="l" t="t" r="r" b="b"/>
            <a:pathLst>
              <a:path w="4310380" h="1158239">
                <a:moveTo>
                  <a:pt x="4194175" y="0"/>
                </a:moveTo>
                <a:lnTo>
                  <a:pt x="115824" y="0"/>
                </a:lnTo>
                <a:lnTo>
                  <a:pt x="70776" y="9114"/>
                </a:lnTo>
                <a:lnTo>
                  <a:pt x="33956" y="33956"/>
                </a:lnTo>
                <a:lnTo>
                  <a:pt x="9114" y="70776"/>
                </a:lnTo>
                <a:lnTo>
                  <a:pt x="0" y="115824"/>
                </a:lnTo>
                <a:lnTo>
                  <a:pt x="0" y="1042416"/>
                </a:lnTo>
                <a:lnTo>
                  <a:pt x="9114" y="1087463"/>
                </a:lnTo>
                <a:lnTo>
                  <a:pt x="33956" y="1124283"/>
                </a:lnTo>
                <a:lnTo>
                  <a:pt x="70776" y="1149125"/>
                </a:lnTo>
                <a:lnTo>
                  <a:pt x="115824" y="1158240"/>
                </a:lnTo>
                <a:lnTo>
                  <a:pt x="4194175" y="1158240"/>
                </a:lnTo>
                <a:lnTo>
                  <a:pt x="4239275" y="1149125"/>
                </a:lnTo>
                <a:lnTo>
                  <a:pt x="4276089" y="1124283"/>
                </a:lnTo>
                <a:lnTo>
                  <a:pt x="4300902" y="1087463"/>
                </a:lnTo>
                <a:lnTo>
                  <a:pt x="4309999" y="1042416"/>
                </a:lnTo>
                <a:lnTo>
                  <a:pt x="4309999" y="115824"/>
                </a:lnTo>
                <a:lnTo>
                  <a:pt x="4300902" y="70776"/>
                </a:lnTo>
                <a:lnTo>
                  <a:pt x="4276089" y="33956"/>
                </a:lnTo>
                <a:lnTo>
                  <a:pt x="4239275" y="9114"/>
                </a:lnTo>
                <a:lnTo>
                  <a:pt x="4194175" y="0"/>
                </a:lnTo>
                <a:close/>
              </a:path>
            </a:pathLst>
          </a:custGeom>
          <a:solidFill>
            <a:srgbClr val="3366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77721" y="2937382"/>
            <a:ext cx="808990" cy="2316480"/>
          </a:xfrm>
          <a:custGeom>
            <a:avLst/>
            <a:gdLst/>
            <a:ahLst/>
            <a:cxnLst/>
            <a:rect l="l" t="t" r="r" b="b"/>
            <a:pathLst>
              <a:path w="808989" h="2316479">
                <a:moveTo>
                  <a:pt x="0" y="0"/>
                </a:moveTo>
                <a:lnTo>
                  <a:pt x="0" y="2316226"/>
                </a:lnTo>
                <a:lnTo>
                  <a:pt x="808481" y="2316226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86202" y="4674615"/>
            <a:ext cx="4310380" cy="1158240"/>
          </a:xfrm>
          <a:custGeom>
            <a:avLst/>
            <a:gdLst/>
            <a:ahLst/>
            <a:cxnLst/>
            <a:rect l="l" t="t" r="r" b="b"/>
            <a:pathLst>
              <a:path w="4310380" h="1158239">
                <a:moveTo>
                  <a:pt x="4194175" y="0"/>
                </a:moveTo>
                <a:lnTo>
                  <a:pt x="115824" y="0"/>
                </a:lnTo>
                <a:lnTo>
                  <a:pt x="70776" y="9094"/>
                </a:lnTo>
                <a:lnTo>
                  <a:pt x="33956" y="33893"/>
                </a:lnTo>
                <a:lnTo>
                  <a:pt x="9114" y="70669"/>
                </a:lnTo>
                <a:lnTo>
                  <a:pt x="0" y="115696"/>
                </a:lnTo>
                <a:lnTo>
                  <a:pt x="0" y="1042288"/>
                </a:lnTo>
                <a:lnTo>
                  <a:pt x="9114" y="1087366"/>
                </a:lnTo>
                <a:lnTo>
                  <a:pt x="33956" y="1124178"/>
                </a:lnTo>
                <a:lnTo>
                  <a:pt x="70776" y="1148998"/>
                </a:lnTo>
                <a:lnTo>
                  <a:pt x="115824" y="1158100"/>
                </a:lnTo>
                <a:lnTo>
                  <a:pt x="4194175" y="1158100"/>
                </a:lnTo>
                <a:lnTo>
                  <a:pt x="4239275" y="1148998"/>
                </a:lnTo>
                <a:lnTo>
                  <a:pt x="4276089" y="1124178"/>
                </a:lnTo>
                <a:lnTo>
                  <a:pt x="4300902" y="1087366"/>
                </a:lnTo>
                <a:lnTo>
                  <a:pt x="4309999" y="1042288"/>
                </a:lnTo>
                <a:lnTo>
                  <a:pt x="4309999" y="115696"/>
                </a:lnTo>
                <a:lnTo>
                  <a:pt x="4300902" y="70669"/>
                </a:lnTo>
                <a:lnTo>
                  <a:pt x="4276089" y="33893"/>
                </a:lnTo>
                <a:lnTo>
                  <a:pt x="4239275" y="9094"/>
                </a:lnTo>
                <a:lnTo>
                  <a:pt x="4194175" y="0"/>
                </a:lnTo>
                <a:close/>
              </a:path>
            </a:pathLst>
          </a:custGeom>
          <a:solidFill>
            <a:srgbClr val="5F935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68626" y="3343478"/>
            <a:ext cx="4147820" cy="209550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indent="-4445" algn="ctr">
              <a:lnSpc>
                <a:spcPts val="3070"/>
              </a:lnSpc>
              <a:spcBef>
                <a:spcPts val="440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Asociaciones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el 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intercambio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escolar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KA229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FP: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ErasmusPRO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40650" y="2492375"/>
            <a:ext cx="1293749" cy="1301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7688" y="1731772"/>
            <a:ext cx="7553959" cy="689610"/>
          </a:xfrm>
          <a:custGeom>
            <a:avLst/>
            <a:gdLst/>
            <a:ahLst/>
            <a:cxnLst/>
            <a:rect l="l" t="t" r="r" b="b"/>
            <a:pathLst>
              <a:path w="7553959" h="689610">
                <a:moveTo>
                  <a:pt x="7484516" y="0"/>
                </a:moveTo>
                <a:lnTo>
                  <a:pt x="68859" y="0"/>
                </a:lnTo>
                <a:lnTo>
                  <a:pt x="42080" y="5417"/>
                </a:lnTo>
                <a:lnTo>
                  <a:pt x="20189" y="20193"/>
                </a:lnTo>
                <a:lnTo>
                  <a:pt x="5419" y="42112"/>
                </a:lnTo>
                <a:lnTo>
                  <a:pt x="0" y="68961"/>
                </a:lnTo>
                <a:lnTo>
                  <a:pt x="0" y="620267"/>
                </a:lnTo>
                <a:lnTo>
                  <a:pt x="5419" y="647043"/>
                </a:lnTo>
                <a:lnTo>
                  <a:pt x="20189" y="668924"/>
                </a:lnTo>
                <a:lnTo>
                  <a:pt x="42080" y="683686"/>
                </a:lnTo>
                <a:lnTo>
                  <a:pt x="68859" y="689101"/>
                </a:lnTo>
                <a:lnTo>
                  <a:pt x="7484516" y="689101"/>
                </a:lnTo>
                <a:lnTo>
                  <a:pt x="7511364" y="683686"/>
                </a:lnTo>
                <a:lnTo>
                  <a:pt x="7533284" y="668924"/>
                </a:lnTo>
                <a:lnTo>
                  <a:pt x="7548060" y="647043"/>
                </a:lnTo>
                <a:lnTo>
                  <a:pt x="7553477" y="620267"/>
                </a:lnTo>
                <a:lnTo>
                  <a:pt x="7553477" y="68961"/>
                </a:lnTo>
                <a:lnTo>
                  <a:pt x="7548060" y="42112"/>
                </a:lnTo>
                <a:lnTo>
                  <a:pt x="7533284" y="20193"/>
                </a:lnTo>
                <a:lnTo>
                  <a:pt x="7511364" y="5417"/>
                </a:lnTo>
                <a:lnTo>
                  <a:pt x="7484516" y="0"/>
                </a:lnTo>
                <a:close/>
              </a:path>
            </a:pathLst>
          </a:custGeom>
          <a:solidFill>
            <a:srgbClr val="23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7688" y="1731772"/>
            <a:ext cx="7553959" cy="689610"/>
          </a:xfrm>
          <a:custGeom>
            <a:avLst/>
            <a:gdLst/>
            <a:ahLst/>
            <a:cxnLst/>
            <a:rect l="l" t="t" r="r" b="b"/>
            <a:pathLst>
              <a:path w="7553959" h="689610">
                <a:moveTo>
                  <a:pt x="0" y="68961"/>
                </a:moveTo>
                <a:lnTo>
                  <a:pt x="5419" y="42112"/>
                </a:lnTo>
                <a:lnTo>
                  <a:pt x="20189" y="20193"/>
                </a:lnTo>
                <a:lnTo>
                  <a:pt x="42080" y="5417"/>
                </a:lnTo>
                <a:lnTo>
                  <a:pt x="68859" y="0"/>
                </a:lnTo>
                <a:lnTo>
                  <a:pt x="7484516" y="0"/>
                </a:lnTo>
                <a:lnTo>
                  <a:pt x="7511364" y="5417"/>
                </a:lnTo>
                <a:lnTo>
                  <a:pt x="7533284" y="20192"/>
                </a:lnTo>
                <a:lnTo>
                  <a:pt x="7548060" y="42112"/>
                </a:lnTo>
                <a:lnTo>
                  <a:pt x="7553477" y="68961"/>
                </a:lnTo>
                <a:lnTo>
                  <a:pt x="7553477" y="620267"/>
                </a:lnTo>
                <a:lnTo>
                  <a:pt x="7548060" y="647043"/>
                </a:lnTo>
                <a:lnTo>
                  <a:pt x="7533284" y="668924"/>
                </a:lnTo>
                <a:lnTo>
                  <a:pt x="7511364" y="683686"/>
                </a:lnTo>
                <a:lnTo>
                  <a:pt x="7484516" y="689101"/>
                </a:lnTo>
                <a:lnTo>
                  <a:pt x="68859" y="689101"/>
                </a:lnTo>
                <a:lnTo>
                  <a:pt x="42080" y="683686"/>
                </a:lnTo>
                <a:lnTo>
                  <a:pt x="20189" y="668924"/>
                </a:lnTo>
                <a:lnTo>
                  <a:pt x="5419" y="647043"/>
                </a:lnTo>
                <a:lnTo>
                  <a:pt x="0" y="620267"/>
                </a:lnTo>
                <a:lnTo>
                  <a:pt x="0" y="68961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075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Nueva</a:t>
            </a:r>
            <a:r>
              <a:rPr spc="-85" dirty="0"/>
              <a:t> </a:t>
            </a:r>
            <a:r>
              <a:rPr spc="-10" dirty="0"/>
              <a:t>iniciativa</a:t>
            </a:r>
          </a:p>
        </p:txBody>
      </p:sp>
      <p:sp>
        <p:nvSpPr>
          <p:cNvPr id="8" name="object 8"/>
          <p:cNvSpPr/>
          <p:nvPr/>
        </p:nvSpPr>
        <p:spPr>
          <a:xfrm>
            <a:off x="2022982" y="2420873"/>
            <a:ext cx="751840" cy="986155"/>
          </a:xfrm>
          <a:custGeom>
            <a:avLst/>
            <a:gdLst/>
            <a:ahLst/>
            <a:cxnLst/>
            <a:rect l="l" t="t" r="r" b="b"/>
            <a:pathLst>
              <a:path w="751839" h="986154">
                <a:moveTo>
                  <a:pt x="0" y="0"/>
                </a:moveTo>
                <a:lnTo>
                  <a:pt x="0" y="985901"/>
                </a:lnTo>
                <a:lnTo>
                  <a:pt x="751332" y="985901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74314" y="2689986"/>
            <a:ext cx="4942205" cy="1433830"/>
          </a:xfrm>
          <a:custGeom>
            <a:avLst/>
            <a:gdLst/>
            <a:ahLst/>
            <a:cxnLst/>
            <a:rect l="l" t="t" r="r" b="b"/>
            <a:pathLst>
              <a:path w="4942205" h="1433829">
                <a:moveTo>
                  <a:pt x="4798695" y="0"/>
                </a:moveTo>
                <a:lnTo>
                  <a:pt x="143383" y="0"/>
                </a:lnTo>
                <a:lnTo>
                  <a:pt x="98088" y="7304"/>
                </a:lnTo>
                <a:lnTo>
                  <a:pt x="58731" y="27647"/>
                </a:lnTo>
                <a:lnTo>
                  <a:pt x="27683" y="58677"/>
                </a:lnTo>
                <a:lnTo>
                  <a:pt x="7316" y="98039"/>
                </a:lnTo>
                <a:lnTo>
                  <a:pt x="0" y="143383"/>
                </a:lnTo>
                <a:lnTo>
                  <a:pt x="0" y="1290320"/>
                </a:lnTo>
                <a:lnTo>
                  <a:pt x="7316" y="1335663"/>
                </a:lnTo>
                <a:lnTo>
                  <a:pt x="27683" y="1375025"/>
                </a:lnTo>
                <a:lnTo>
                  <a:pt x="58731" y="1406055"/>
                </a:lnTo>
                <a:lnTo>
                  <a:pt x="98088" y="1426398"/>
                </a:lnTo>
                <a:lnTo>
                  <a:pt x="143383" y="1433702"/>
                </a:lnTo>
                <a:lnTo>
                  <a:pt x="4798695" y="1433702"/>
                </a:lnTo>
                <a:lnTo>
                  <a:pt x="4843989" y="1426398"/>
                </a:lnTo>
                <a:lnTo>
                  <a:pt x="4883346" y="1406055"/>
                </a:lnTo>
                <a:lnTo>
                  <a:pt x="4914394" y="1375025"/>
                </a:lnTo>
                <a:lnTo>
                  <a:pt x="4934761" y="1335663"/>
                </a:lnTo>
                <a:lnTo>
                  <a:pt x="4942078" y="1290320"/>
                </a:lnTo>
                <a:lnTo>
                  <a:pt x="4942078" y="143383"/>
                </a:lnTo>
                <a:lnTo>
                  <a:pt x="4934761" y="98039"/>
                </a:lnTo>
                <a:lnTo>
                  <a:pt x="4914394" y="58677"/>
                </a:lnTo>
                <a:lnTo>
                  <a:pt x="4883346" y="27647"/>
                </a:lnTo>
                <a:lnTo>
                  <a:pt x="4843989" y="7304"/>
                </a:lnTo>
                <a:lnTo>
                  <a:pt x="4798695" y="0"/>
                </a:lnTo>
                <a:close/>
              </a:path>
            </a:pathLst>
          </a:custGeom>
          <a:solidFill>
            <a:srgbClr val="33669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94786" y="2749423"/>
            <a:ext cx="4497705" cy="123190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 indent="5080" algn="ctr">
              <a:lnSpc>
                <a:spcPts val="3070"/>
              </a:lnSpc>
              <a:spcBef>
                <a:spcPts val="439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Iniciativa </a:t>
            </a:r>
            <a:r>
              <a:rPr sz="2800" b="1" i="1" spc="-20" dirty="0">
                <a:solidFill>
                  <a:srgbClr val="FFFFFF"/>
                </a:solidFill>
                <a:latin typeface="Calibri"/>
                <a:cs typeface="Calibri"/>
              </a:rPr>
              <a:t>Role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models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la 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prevención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de la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exclusión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y la 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radicalización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50251" y="2133600"/>
            <a:ext cx="1293749" cy="1301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4610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4147" y="1193291"/>
            <a:ext cx="7280148" cy="1879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3488" y="1363218"/>
            <a:ext cx="5138420" cy="1489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Iniciativa </a:t>
            </a:r>
            <a:r>
              <a:rPr i="1" spc="-20" dirty="0">
                <a:latin typeface="Calibri"/>
                <a:cs typeface="Calibri"/>
              </a:rPr>
              <a:t>Role </a:t>
            </a:r>
            <a:r>
              <a:rPr i="1" dirty="0">
                <a:latin typeface="Calibri"/>
                <a:cs typeface="Calibri"/>
              </a:rPr>
              <a:t>models </a:t>
            </a:r>
            <a:r>
              <a:rPr spc="-20" dirty="0"/>
              <a:t>para </a:t>
            </a:r>
            <a:r>
              <a:rPr dirty="0"/>
              <a:t>la  </a:t>
            </a:r>
            <a:r>
              <a:rPr spc="-10" dirty="0"/>
              <a:t>prevención </a:t>
            </a:r>
            <a:r>
              <a:rPr dirty="0"/>
              <a:t>de la </a:t>
            </a:r>
            <a:r>
              <a:rPr spc="-15" dirty="0"/>
              <a:t>exclusión </a:t>
            </a:r>
            <a:r>
              <a:rPr dirty="0"/>
              <a:t>y</a:t>
            </a:r>
            <a:r>
              <a:rPr spc="-135" dirty="0"/>
              <a:t> </a:t>
            </a:r>
            <a:r>
              <a:rPr dirty="0"/>
              <a:t>la  </a:t>
            </a:r>
            <a:r>
              <a:rPr spc="-10" dirty="0"/>
              <a:t>radicalización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9119" y="3295269"/>
            <a:ext cx="7920990" cy="33331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Declaración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París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(2015)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Establecimiento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redes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para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facilitar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contactos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directos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con 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modelos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positivos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los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centros educativos, centros 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juveniles,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centros deportivos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centros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penitenciarios</a:t>
            </a:r>
            <a:endParaRPr sz="2400">
              <a:latin typeface="Calibri"/>
              <a:cs typeface="Calibri"/>
            </a:endParaRPr>
          </a:p>
          <a:p>
            <a:pPr marL="355600" marR="87630" indent="-342900">
              <a:lnSpc>
                <a:spcPct val="100000"/>
              </a:lnSpc>
              <a:spcBef>
                <a:spcPts val="600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Promoción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inclusión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social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prevención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exclusión 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radicalización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Conferencia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lanzamiento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Implementación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piloto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34300" y="2127250"/>
            <a:ext cx="1293749" cy="1301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20737" y="1693926"/>
          <a:ext cx="7438388" cy="1096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755"/>
                <a:gridCol w="1898649"/>
                <a:gridCol w="1898650"/>
                <a:gridCol w="1537334"/>
              </a:tblGrid>
              <a:tr h="3956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Sector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Educativo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F708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2017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F7087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F7087"/>
                    </a:solidFill>
                  </a:tcPr>
                </a:tc>
                <a:tc>
                  <a:txBody>
                    <a:bodyPr/>
                    <a:lstStyle/>
                    <a:p>
                      <a:pPr marL="2819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Variación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F7087"/>
                    </a:solidFill>
                  </a:tcPr>
                </a:tc>
              </a:tr>
              <a:tr h="7004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Educación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20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Escolar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469900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0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22.810.460</a:t>
                      </a:r>
                      <a:r>
                        <a:rPr sz="2000" spc="-8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€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469265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0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31.421.736</a:t>
                      </a:r>
                      <a:r>
                        <a:rPr sz="2000" spc="-7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€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8.611.276</a:t>
                      </a:r>
                      <a:r>
                        <a:rPr sz="2000" b="1" spc="-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€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DE6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7507605" y="2632075"/>
            <a:ext cx="956310" cy="954405"/>
          </a:xfrm>
          <a:custGeom>
            <a:avLst/>
            <a:gdLst/>
            <a:ahLst/>
            <a:cxnLst/>
            <a:rect l="l" t="t" r="r" b="b"/>
            <a:pathLst>
              <a:path w="956309" h="954404">
                <a:moveTo>
                  <a:pt x="478154" y="0"/>
                </a:moveTo>
                <a:lnTo>
                  <a:pt x="429273" y="2463"/>
                </a:lnTo>
                <a:lnTo>
                  <a:pt x="381802" y="9693"/>
                </a:lnTo>
                <a:lnTo>
                  <a:pt x="335982" y="21449"/>
                </a:lnTo>
                <a:lnTo>
                  <a:pt x="292054" y="37492"/>
                </a:lnTo>
                <a:lnTo>
                  <a:pt x="250257" y="57582"/>
                </a:lnTo>
                <a:lnTo>
                  <a:pt x="210833" y="81478"/>
                </a:lnTo>
                <a:lnTo>
                  <a:pt x="174022" y="108942"/>
                </a:lnTo>
                <a:lnTo>
                  <a:pt x="140065" y="139731"/>
                </a:lnTo>
                <a:lnTo>
                  <a:pt x="109201" y="173608"/>
                </a:lnTo>
                <a:lnTo>
                  <a:pt x="81673" y="210331"/>
                </a:lnTo>
                <a:lnTo>
                  <a:pt x="57719" y="249661"/>
                </a:lnTo>
                <a:lnTo>
                  <a:pt x="37582" y="291357"/>
                </a:lnTo>
                <a:lnTo>
                  <a:pt x="21500" y="335181"/>
                </a:lnTo>
                <a:lnTo>
                  <a:pt x="9716" y="380891"/>
                </a:lnTo>
                <a:lnTo>
                  <a:pt x="2469" y="428248"/>
                </a:lnTo>
                <a:lnTo>
                  <a:pt x="0" y="477012"/>
                </a:lnTo>
                <a:lnTo>
                  <a:pt x="2469" y="525798"/>
                </a:lnTo>
                <a:lnTo>
                  <a:pt x="9716" y="573174"/>
                </a:lnTo>
                <a:lnTo>
                  <a:pt x="21500" y="618901"/>
                </a:lnTo>
                <a:lnTo>
                  <a:pt x="37582" y="662739"/>
                </a:lnTo>
                <a:lnTo>
                  <a:pt x="57719" y="704448"/>
                </a:lnTo>
                <a:lnTo>
                  <a:pt x="81673" y="743788"/>
                </a:lnTo>
                <a:lnTo>
                  <a:pt x="109201" y="780520"/>
                </a:lnTo>
                <a:lnTo>
                  <a:pt x="140065" y="814403"/>
                </a:lnTo>
                <a:lnTo>
                  <a:pt x="174022" y="845198"/>
                </a:lnTo>
                <a:lnTo>
                  <a:pt x="210833" y="872665"/>
                </a:lnTo>
                <a:lnTo>
                  <a:pt x="250257" y="896564"/>
                </a:lnTo>
                <a:lnTo>
                  <a:pt x="292054" y="916656"/>
                </a:lnTo>
                <a:lnTo>
                  <a:pt x="335982" y="932700"/>
                </a:lnTo>
                <a:lnTo>
                  <a:pt x="381802" y="944457"/>
                </a:lnTo>
                <a:lnTo>
                  <a:pt x="429273" y="951687"/>
                </a:lnTo>
                <a:lnTo>
                  <a:pt x="478154" y="954151"/>
                </a:lnTo>
                <a:lnTo>
                  <a:pt x="527036" y="951687"/>
                </a:lnTo>
                <a:lnTo>
                  <a:pt x="574507" y="944457"/>
                </a:lnTo>
                <a:lnTo>
                  <a:pt x="620327" y="932700"/>
                </a:lnTo>
                <a:lnTo>
                  <a:pt x="664255" y="916656"/>
                </a:lnTo>
                <a:lnTo>
                  <a:pt x="706052" y="896564"/>
                </a:lnTo>
                <a:lnTo>
                  <a:pt x="745476" y="872665"/>
                </a:lnTo>
                <a:lnTo>
                  <a:pt x="782287" y="845198"/>
                </a:lnTo>
                <a:lnTo>
                  <a:pt x="816244" y="814403"/>
                </a:lnTo>
                <a:lnTo>
                  <a:pt x="847108" y="780520"/>
                </a:lnTo>
                <a:lnTo>
                  <a:pt x="874636" y="743788"/>
                </a:lnTo>
                <a:lnTo>
                  <a:pt x="898590" y="704448"/>
                </a:lnTo>
                <a:lnTo>
                  <a:pt x="918727" y="662739"/>
                </a:lnTo>
                <a:lnTo>
                  <a:pt x="934809" y="618901"/>
                </a:lnTo>
                <a:lnTo>
                  <a:pt x="946593" y="573174"/>
                </a:lnTo>
                <a:lnTo>
                  <a:pt x="953840" y="525798"/>
                </a:lnTo>
                <a:lnTo>
                  <a:pt x="956310" y="477012"/>
                </a:lnTo>
                <a:lnTo>
                  <a:pt x="953840" y="428248"/>
                </a:lnTo>
                <a:lnTo>
                  <a:pt x="946593" y="380891"/>
                </a:lnTo>
                <a:lnTo>
                  <a:pt x="934809" y="335181"/>
                </a:lnTo>
                <a:lnTo>
                  <a:pt x="918727" y="291357"/>
                </a:lnTo>
                <a:lnTo>
                  <a:pt x="898590" y="249661"/>
                </a:lnTo>
                <a:lnTo>
                  <a:pt x="874636" y="210331"/>
                </a:lnTo>
                <a:lnTo>
                  <a:pt x="847108" y="173608"/>
                </a:lnTo>
                <a:lnTo>
                  <a:pt x="816244" y="139731"/>
                </a:lnTo>
                <a:lnTo>
                  <a:pt x="782287" y="108942"/>
                </a:lnTo>
                <a:lnTo>
                  <a:pt x="745476" y="81478"/>
                </a:lnTo>
                <a:lnTo>
                  <a:pt x="706052" y="57582"/>
                </a:lnTo>
                <a:lnTo>
                  <a:pt x="664255" y="37492"/>
                </a:lnTo>
                <a:lnTo>
                  <a:pt x="620327" y="21449"/>
                </a:lnTo>
                <a:lnTo>
                  <a:pt x="574507" y="9693"/>
                </a:lnTo>
                <a:lnTo>
                  <a:pt x="527036" y="2463"/>
                </a:lnTo>
                <a:lnTo>
                  <a:pt x="478154" y="0"/>
                </a:lnTo>
                <a:close/>
              </a:path>
            </a:pathLst>
          </a:custGeom>
          <a:solidFill>
            <a:srgbClr val="89B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07605" y="2632075"/>
            <a:ext cx="956310" cy="954405"/>
          </a:xfrm>
          <a:custGeom>
            <a:avLst/>
            <a:gdLst/>
            <a:ahLst/>
            <a:cxnLst/>
            <a:rect l="l" t="t" r="r" b="b"/>
            <a:pathLst>
              <a:path w="956309" h="954404">
                <a:moveTo>
                  <a:pt x="0" y="477012"/>
                </a:moveTo>
                <a:lnTo>
                  <a:pt x="2469" y="428248"/>
                </a:lnTo>
                <a:lnTo>
                  <a:pt x="9716" y="380891"/>
                </a:lnTo>
                <a:lnTo>
                  <a:pt x="21500" y="335181"/>
                </a:lnTo>
                <a:lnTo>
                  <a:pt x="37582" y="291357"/>
                </a:lnTo>
                <a:lnTo>
                  <a:pt x="57719" y="249661"/>
                </a:lnTo>
                <a:lnTo>
                  <a:pt x="81673" y="210331"/>
                </a:lnTo>
                <a:lnTo>
                  <a:pt x="109201" y="173608"/>
                </a:lnTo>
                <a:lnTo>
                  <a:pt x="140065" y="139731"/>
                </a:lnTo>
                <a:lnTo>
                  <a:pt x="174022" y="108942"/>
                </a:lnTo>
                <a:lnTo>
                  <a:pt x="210833" y="81478"/>
                </a:lnTo>
                <a:lnTo>
                  <a:pt x="250257" y="57582"/>
                </a:lnTo>
                <a:lnTo>
                  <a:pt x="292054" y="37492"/>
                </a:lnTo>
                <a:lnTo>
                  <a:pt x="335982" y="21449"/>
                </a:lnTo>
                <a:lnTo>
                  <a:pt x="381802" y="9693"/>
                </a:lnTo>
                <a:lnTo>
                  <a:pt x="429273" y="2463"/>
                </a:lnTo>
                <a:lnTo>
                  <a:pt x="478154" y="0"/>
                </a:lnTo>
                <a:lnTo>
                  <a:pt x="527036" y="2463"/>
                </a:lnTo>
                <a:lnTo>
                  <a:pt x="574507" y="9693"/>
                </a:lnTo>
                <a:lnTo>
                  <a:pt x="620327" y="21449"/>
                </a:lnTo>
                <a:lnTo>
                  <a:pt x="664255" y="37492"/>
                </a:lnTo>
                <a:lnTo>
                  <a:pt x="706052" y="57582"/>
                </a:lnTo>
                <a:lnTo>
                  <a:pt x="745476" y="81478"/>
                </a:lnTo>
                <a:lnTo>
                  <a:pt x="782287" y="108942"/>
                </a:lnTo>
                <a:lnTo>
                  <a:pt x="816244" y="139731"/>
                </a:lnTo>
                <a:lnTo>
                  <a:pt x="847108" y="173608"/>
                </a:lnTo>
                <a:lnTo>
                  <a:pt x="874636" y="210331"/>
                </a:lnTo>
                <a:lnTo>
                  <a:pt x="898590" y="249661"/>
                </a:lnTo>
                <a:lnTo>
                  <a:pt x="918727" y="291357"/>
                </a:lnTo>
                <a:lnTo>
                  <a:pt x="934809" y="335181"/>
                </a:lnTo>
                <a:lnTo>
                  <a:pt x="946593" y="380891"/>
                </a:lnTo>
                <a:lnTo>
                  <a:pt x="953840" y="428248"/>
                </a:lnTo>
                <a:lnTo>
                  <a:pt x="956310" y="477012"/>
                </a:lnTo>
                <a:lnTo>
                  <a:pt x="953840" y="525798"/>
                </a:lnTo>
                <a:lnTo>
                  <a:pt x="946593" y="573174"/>
                </a:lnTo>
                <a:lnTo>
                  <a:pt x="934809" y="618901"/>
                </a:lnTo>
                <a:lnTo>
                  <a:pt x="918727" y="662739"/>
                </a:lnTo>
                <a:lnTo>
                  <a:pt x="898590" y="704448"/>
                </a:lnTo>
                <a:lnTo>
                  <a:pt x="874636" y="743788"/>
                </a:lnTo>
                <a:lnTo>
                  <a:pt x="847108" y="780520"/>
                </a:lnTo>
                <a:lnTo>
                  <a:pt x="816244" y="814403"/>
                </a:lnTo>
                <a:lnTo>
                  <a:pt x="782287" y="845198"/>
                </a:lnTo>
                <a:lnTo>
                  <a:pt x="745476" y="872665"/>
                </a:lnTo>
                <a:lnTo>
                  <a:pt x="706052" y="896564"/>
                </a:lnTo>
                <a:lnTo>
                  <a:pt x="664255" y="916656"/>
                </a:lnTo>
                <a:lnTo>
                  <a:pt x="620327" y="932700"/>
                </a:lnTo>
                <a:lnTo>
                  <a:pt x="574507" y="944457"/>
                </a:lnTo>
                <a:lnTo>
                  <a:pt x="527036" y="951687"/>
                </a:lnTo>
                <a:lnTo>
                  <a:pt x="478154" y="954151"/>
                </a:lnTo>
                <a:lnTo>
                  <a:pt x="429273" y="951687"/>
                </a:lnTo>
                <a:lnTo>
                  <a:pt x="381802" y="944457"/>
                </a:lnTo>
                <a:lnTo>
                  <a:pt x="335982" y="932700"/>
                </a:lnTo>
                <a:lnTo>
                  <a:pt x="292054" y="916656"/>
                </a:lnTo>
                <a:lnTo>
                  <a:pt x="250257" y="896564"/>
                </a:lnTo>
                <a:lnTo>
                  <a:pt x="210833" y="872665"/>
                </a:lnTo>
                <a:lnTo>
                  <a:pt x="174022" y="845198"/>
                </a:lnTo>
                <a:lnTo>
                  <a:pt x="140065" y="814403"/>
                </a:lnTo>
                <a:lnTo>
                  <a:pt x="109201" y="780520"/>
                </a:lnTo>
                <a:lnTo>
                  <a:pt x="81673" y="743788"/>
                </a:lnTo>
                <a:lnTo>
                  <a:pt x="57719" y="704448"/>
                </a:lnTo>
                <a:lnTo>
                  <a:pt x="37582" y="662739"/>
                </a:lnTo>
                <a:lnTo>
                  <a:pt x="21500" y="618901"/>
                </a:lnTo>
                <a:lnTo>
                  <a:pt x="9716" y="573174"/>
                </a:lnTo>
                <a:lnTo>
                  <a:pt x="2469" y="525798"/>
                </a:lnTo>
                <a:lnTo>
                  <a:pt x="0" y="477012"/>
                </a:lnTo>
                <a:close/>
              </a:path>
            </a:pathLst>
          </a:custGeom>
          <a:ln w="28575">
            <a:solidFill>
              <a:srgbClr val="00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82916" y="2789300"/>
            <a:ext cx="8210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+38%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826008" y="979932"/>
            <a:ext cx="7577328" cy="507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7087" y="981075"/>
            <a:ext cx="7574280" cy="504825"/>
          </a:xfrm>
          <a:custGeom>
            <a:avLst/>
            <a:gdLst/>
            <a:ahLst/>
            <a:cxnLst/>
            <a:rect l="l" t="t" r="r" b="b"/>
            <a:pathLst>
              <a:path w="7574280" h="504825">
                <a:moveTo>
                  <a:pt x="0" y="50546"/>
                </a:moveTo>
                <a:lnTo>
                  <a:pt x="3967" y="30861"/>
                </a:lnTo>
                <a:lnTo>
                  <a:pt x="14787" y="14795"/>
                </a:lnTo>
                <a:lnTo>
                  <a:pt x="30834" y="3968"/>
                </a:lnTo>
                <a:lnTo>
                  <a:pt x="50482" y="0"/>
                </a:lnTo>
                <a:lnTo>
                  <a:pt x="7523543" y="0"/>
                </a:lnTo>
                <a:lnTo>
                  <a:pt x="7543155" y="3968"/>
                </a:lnTo>
                <a:lnTo>
                  <a:pt x="7559182" y="14795"/>
                </a:lnTo>
                <a:lnTo>
                  <a:pt x="7569995" y="30861"/>
                </a:lnTo>
                <a:lnTo>
                  <a:pt x="7573962" y="50546"/>
                </a:lnTo>
                <a:lnTo>
                  <a:pt x="7573962" y="454405"/>
                </a:lnTo>
                <a:lnTo>
                  <a:pt x="7569993" y="474017"/>
                </a:lnTo>
                <a:lnTo>
                  <a:pt x="7559167" y="490045"/>
                </a:lnTo>
                <a:lnTo>
                  <a:pt x="7543101" y="500858"/>
                </a:lnTo>
                <a:lnTo>
                  <a:pt x="7523416" y="504825"/>
                </a:lnTo>
                <a:lnTo>
                  <a:pt x="50482" y="504825"/>
                </a:lnTo>
                <a:lnTo>
                  <a:pt x="30834" y="500856"/>
                </a:lnTo>
                <a:lnTo>
                  <a:pt x="14787" y="490029"/>
                </a:lnTo>
                <a:lnTo>
                  <a:pt x="3967" y="473963"/>
                </a:lnTo>
                <a:lnTo>
                  <a:pt x="0" y="454278"/>
                </a:lnTo>
                <a:lnTo>
                  <a:pt x="0" y="5054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68982" y="1026414"/>
            <a:ext cx="4688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Presupuesto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Erasmus+ 2018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España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9119" y="3295269"/>
            <a:ext cx="4992370" cy="13519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Formación Profesional: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+ 9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Educación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Superior: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+ 4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-"/>
              <a:tabLst>
                <a:tab pos="354965" algn="l"/>
                <a:tab pos="356235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Educación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Personas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Adultas: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+ 9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71976" y="5013325"/>
            <a:ext cx="1400175" cy="1400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09515" y="2265807"/>
            <a:ext cx="3454400" cy="1047750"/>
          </a:xfrm>
          <a:custGeom>
            <a:avLst/>
            <a:gdLst/>
            <a:ahLst/>
            <a:cxnLst/>
            <a:rect l="l" t="t" r="r" b="b"/>
            <a:pathLst>
              <a:path w="3454400" h="1047750">
                <a:moveTo>
                  <a:pt x="3279775" y="0"/>
                </a:moveTo>
                <a:lnTo>
                  <a:pt x="0" y="0"/>
                </a:lnTo>
                <a:lnTo>
                  <a:pt x="0" y="1047750"/>
                </a:lnTo>
                <a:lnTo>
                  <a:pt x="3279775" y="1047750"/>
                </a:lnTo>
                <a:lnTo>
                  <a:pt x="3326179" y="1041508"/>
                </a:lnTo>
                <a:lnTo>
                  <a:pt x="3367889" y="1023897"/>
                </a:lnTo>
                <a:lnTo>
                  <a:pt x="3403234" y="996584"/>
                </a:lnTo>
                <a:lnTo>
                  <a:pt x="3430547" y="961239"/>
                </a:lnTo>
                <a:lnTo>
                  <a:pt x="3448158" y="919529"/>
                </a:lnTo>
                <a:lnTo>
                  <a:pt x="3454400" y="873125"/>
                </a:lnTo>
                <a:lnTo>
                  <a:pt x="3454400" y="174625"/>
                </a:lnTo>
                <a:lnTo>
                  <a:pt x="3448158" y="128220"/>
                </a:lnTo>
                <a:lnTo>
                  <a:pt x="3430547" y="86510"/>
                </a:lnTo>
                <a:lnTo>
                  <a:pt x="3403234" y="51165"/>
                </a:lnTo>
                <a:lnTo>
                  <a:pt x="3367889" y="23852"/>
                </a:lnTo>
                <a:lnTo>
                  <a:pt x="3326179" y="6241"/>
                </a:lnTo>
                <a:lnTo>
                  <a:pt x="3279775" y="0"/>
                </a:lnTo>
                <a:close/>
              </a:path>
            </a:pathLst>
          </a:custGeom>
          <a:solidFill>
            <a:srgbClr val="CFE6E9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45564" y="2134870"/>
            <a:ext cx="2664460" cy="1310005"/>
          </a:xfrm>
          <a:custGeom>
            <a:avLst/>
            <a:gdLst/>
            <a:ahLst/>
            <a:cxnLst/>
            <a:rect l="l" t="t" r="r" b="b"/>
            <a:pathLst>
              <a:path w="2664460" h="1310004">
                <a:moveTo>
                  <a:pt x="2445766" y="0"/>
                </a:moveTo>
                <a:lnTo>
                  <a:pt x="218312" y="0"/>
                </a:lnTo>
                <a:lnTo>
                  <a:pt x="168230" y="5761"/>
                </a:lnTo>
                <a:lnTo>
                  <a:pt x="122269" y="22175"/>
                </a:lnTo>
                <a:lnTo>
                  <a:pt x="81736" y="47936"/>
                </a:lnTo>
                <a:lnTo>
                  <a:pt x="47936" y="81736"/>
                </a:lnTo>
                <a:lnTo>
                  <a:pt x="22175" y="122269"/>
                </a:lnTo>
                <a:lnTo>
                  <a:pt x="5761" y="168230"/>
                </a:lnTo>
                <a:lnTo>
                  <a:pt x="0" y="218312"/>
                </a:lnTo>
                <a:lnTo>
                  <a:pt x="0" y="1091310"/>
                </a:lnTo>
                <a:lnTo>
                  <a:pt x="5761" y="1141393"/>
                </a:lnTo>
                <a:lnTo>
                  <a:pt x="22175" y="1187354"/>
                </a:lnTo>
                <a:lnTo>
                  <a:pt x="47936" y="1227887"/>
                </a:lnTo>
                <a:lnTo>
                  <a:pt x="81736" y="1261687"/>
                </a:lnTo>
                <a:lnTo>
                  <a:pt x="122269" y="1287448"/>
                </a:lnTo>
                <a:lnTo>
                  <a:pt x="168230" y="1303862"/>
                </a:lnTo>
                <a:lnTo>
                  <a:pt x="218312" y="1309624"/>
                </a:lnTo>
                <a:lnTo>
                  <a:pt x="2445766" y="1309624"/>
                </a:lnTo>
                <a:lnTo>
                  <a:pt x="2495801" y="1303862"/>
                </a:lnTo>
                <a:lnTo>
                  <a:pt x="2541728" y="1287448"/>
                </a:lnTo>
                <a:lnTo>
                  <a:pt x="2582239" y="1261687"/>
                </a:lnTo>
                <a:lnTo>
                  <a:pt x="2616025" y="1227887"/>
                </a:lnTo>
                <a:lnTo>
                  <a:pt x="2641779" y="1187354"/>
                </a:lnTo>
                <a:lnTo>
                  <a:pt x="2658190" y="1141393"/>
                </a:lnTo>
                <a:lnTo>
                  <a:pt x="2663952" y="1091310"/>
                </a:lnTo>
                <a:lnTo>
                  <a:pt x="2663952" y="218312"/>
                </a:lnTo>
                <a:lnTo>
                  <a:pt x="2658190" y="168230"/>
                </a:lnTo>
                <a:lnTo>
                  <a:pt x="2641779" y="122269"/>
                </a:lnTo>
                <a:lnTo>
                  <a:pt x="2616025" y="81736"/>
                </a:lnTo>
                <a:lnTo>
                  <a:pt x="2582239" y="47936"/>
                </a:lnTo>
                <a:lnTo>
                  <a:pt x="2541728" y="22175"/>
                </a:lnTo>
                <a:lnTo>
                  <a:pt x="2495801" y="5761"/>
                </a:lnTo>
                <a:lnTo>
                  <a:pt x="2445766" y="0"/>
                </a:lnTo>
                <a:close/>
              </a:path>
            </a:pathLst>
          </a:custGeom>
          <a:solidFill>
            <a:srgbClr val="758E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5564" y="2134870"/>
            <a:ext cx="2664460" cy="1310005"/>
          </a:xfrm>
          <a:custGeom>
            <a:avLst/>
            <a:gdLst/>
            <a:ahLst/>
            <a:cxnLst/>
            <a:rect l="l" t="t" r="r" b="b"/>
            <a:pathLst>
              <a:path w="2664460" h="1310004">
                <a:moveTo>
                  <a:pt x="0" y="218312"/>
                </a:moveTo>
                <a:lnTo>
                  <a:pt x="5761" y="168230"/>
                </a:lnTo>
                <a:lnTo>
                  <a:pt x="22175" y="122269"/>
                </a:lnTo>
                <a:lnTo>
                  <a:pt x="47936" y="81736"/>
                </a:lnTo>
                <a:lnTo>
                  <a:pt x="81736" y="47936"/>
                </a:lnTo>
                <a:lnTo>
                  <a:pt x="122269" y="22175"/>
                </a:lnTo>
                <a:lnTo>
                  <a:pt x="168230" y="5761"/>
                </a:lnTo>
                <a:lnTo>
                  <a:pt x="218312" y="0"/>
                </a:lnTo>
                <a:lnTo>
                  <a:pt x="2445766" y="0"/>
                </a:lnTo>
                <a:lnTo>
                  <a:pt x="2495801" y="5761"/>
                </a:lnTo>
                <a:lnTo>
                  <a:pt x="2541728" y="22175"/>
                </a:lnTo>
                <a:lnTo>
                  <a:pt x="2582239" y="47936"/>
                </a:lnTo>
                <a:lnTo>
                  <a:pt x="2616025" y="81736"/>
                </a:lnTo>
                <a:lnTo>
                  <a:pt x="2641779" y="122269"/>
                </a:lnTo>
                <a:lnTo>
                  <a:pt x="2658190" y="168230"/>
                </a:lnTo>
                <a:lnTo>
                  <a:pt x="2663952" y="218312"/>
                </a:lnTo>
                <a:lnTo>
                  <a:pt x="2663952" y="1091310"/>
                </a:lnTo>
                <a:lnTo>
                  <a:pt x="2658190" y="1141393"/>
                </a:lnTo>
                <a:lnTo>
                  <a:pt x="2641779" y="1187354"/>
                </a:lnTo>
                <a:lnTo>
                  <a:pt x="2616025" y="1227887"/>
                </a:lnTo>
                <a:lnTo>
                  <a:pt x="2582239" y="1261687"/>
                </a:lnTo>
                <a:lnTo>
                  <a:pt x="2541728" y="1287448"/>
                </a:lnTo>
                <a:lnTo>
                  <a:pt x="2495801" y="1303862"/>
                </a:lnTo>
                <a:lnTo>
                  <a:pt x="2445766" y="1309624"/>
                </a:lnTo>
                <a:lnTo>
                  <a:pt x="218312" y="1309624"/>
                </a:lnTo>
                <a:lnTo>
                  <a:pt x="168230" y="1303862"/>
                </a:lnTo>
                <a:lnTo>
                  <a:pt x="122269" y="1287448"/>
                </a:lnTo>
                <a:lnTo>
                  <a:pt x="81736" y="1261687"/>
                </a:lnTo>
                <a:lnTo>
                  <a:pt x="47936" y="1227887"/>
                </a:lnTo>
                <a:lnTo>
                  <a:pt x="22175" y="1187354"/>
                </a:lnTo>
                <a:lnTo>
                  <a:pt x="5761" y="1141393"/>
                </a:lnTo>
                <a:lnTo>
                  <a:pt x="0" y="1091310"/>
                </a:lnTo>
                <a:lnTo>
                  <a:pt x="0" y="2183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91129" y="2522677"/>
            <a:ext cx="3061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66289" algn="l"/>
              </a:tabLst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KA229	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• 75</a:t>
            </a:r>
            <a:r>
              <a:rPr sz="2800" spc="1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09515" y="3640963"/>
            <a:ext cx="3454400" cy="1047750"/>
          </a:xfrm>
          <a:custGeom>
            <a:avLst/>
            <a:gdLst/>
            <a:ahLst/>
            <a:cxnLst/>
            <a:rect l="l" t="t" r="r" b="b"/>
            <a:pathLst>
              <a:path w="3454400" h="1047750">
                <a:moveTo>
                  <a:pt x="3279775" y="0"/>
                </a:moveTo>
                <a:lnTo>
                  <a:pt x="0" y="0"/>
                </a:lnTo>
                <a:lnTo>
                  <a:pt x="0" y="1047750"/>
                </a:lnTo>
                <a:lnTo>
                  <a:pt x="3279775" y="1047750"/>
                </a:lnTo>
                <a:lnTo>
                  <a:pt x="3326179" y="1041517"/>
                </a:lnTo>
                <a:lnTo>
                  <a:pt x="3367889" y="1023925"/>
                </a:lnTo>
                <a:lnTo>
                  <a:pt x="3403234" y="996632"/>
                </a:lnTo>
                <a:lnTo>
                  <a:pt x="3430547" y="961295"/>
                </a:lnTo>
                <a:lnTo>
                  <a:pt x="3448158" y="919574"/>
                </a:lnTo>
                <a:lnTo>
                  <a:pt x="3454400" y="873125"/>
                </a:lnTo>
                <a:lnTo>
                  <a:pt x="3454400" y="174625"/>
                </a:lnTo>
                <a:lnTo>
                  <a:pt x="3448158" y="128220"/>
                </a:lnTo>
                <a:lnTo>
                  <a:pt x="3430547" y="86510"/>
                </a:lnTo>
                <a:lnTo>
                  <a:pt x="3403234" y="51165"/>
                </a:lnTo>
                <a:lnTo>
                  <a:pt x="3367889" y="23852"/>
                </a:lnTo>
                <a:lnTo>
                  <a:pt x="3326179" y="6241"/>
                </a:lnTo>
                <a:lnTo>
                  <a:pt x="3279775" y="0"/>
                </a:lnTo>
                <a:close/>
              </a:path>
            </a:pathLst>
          </a:custGeom>
          <a:solidFill>
            <a:srgbClr val="F6DCC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45228" y="3898138"/>
            <a:ext cx="1006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15</a:t>
            </a:r>
            <a:r>
              <a:rPr sz="28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45564" y="3510026"/>
            <a:ext cx="2664460" cy="1310005"/>
          </a:xfrm>
          <a:custGeom>
            <a:avLst/>
            <a:gdLst/>
            <a:ahLst/>
            <a:cxnLst/>
            <a:rect l="l" t="t" r="r" b="b"/>
            <a:pathLst>
              <a:path w="2664460" h="1310004">
                <a:moveTo>
                  <a:pt x="2445766" y="0"/>
                </a:moveTo>
                <a:lnTo>
                  <a:pt x="218312" y="0"/>
                </a:lnTo>
                <a:lnTo>
                  <a:pt x="168230" y="5761"/>
                </a:lnTo>
                <a:lnTo>
                  <a:pt x="122269" y="22175"/>
                </a:lnTo>
                <a:lnTo>
                  <a:pt x="81736" y="47936"/>
                </a:lnTo>
                <a:lnTo>
                  <a:pt x="47936" y="81736"/>
                </a:lnTo>
                <a:lnTo>
                  <a:pt x="22175" y="122269"/>
                </a:lnTo>
                <a:lnTo>
                  <a:pt x="5761" y="168230"/>
                </a:lnTo>
                <a:lnTo>
                  <a:pt x="0" y="218312"/>
                </a:lnTo>
                <a:lnTo>
                  <a:pt x="0" y="1091438"/>
                </a:lnTo>
                <a:lnTo>
                  <a:pt x="5761" y="1141473"/>
                </a:lnTo>
                <a:lnTo>
                  <a:pt x="22175" y="1187400"/>
                </a:lnTo>
                <a:lnTo>
                  <a:pt x="47936" y="1227911"/>
                </a:lnTo>
                <a:lnTo>
                  <a:pt x="81736" y="1261697"/>
                </a:lnTo>
                <a:lnTo>
                  <a:pt x="122269" y="1287451"/>
                </a:lnTo>
                <a:lnTo>
                  <a:pt x="168230" y="1303862"/>
                </a:lnTo>
                <a:lnTo>
                  <a:pt x="218312" y="1309624"/>
                </a:lnTo>
                <a:lnTo>
                  <a:pt x="2445766" y="1309624"/>
                </a:lnTo>
                <a:lnTo>
                  <a:pt x="2495801" y="1303862"/>
                </a:lnTo>
                <a:lnTo>
                  <a:pt x="2541728" y="1287451"/>
                </a:lnTo>
                <a:lnTo>
                  <a:pt x="2582239" y="1261697"/>
                </a:lnTo>
                <a:lnTo>
                  <a:pt x="2616025" y="1227911"/>
                </a:lnTo>
                <a:lnTo>
                  <a:pt x="2641779" y="1187400"/>
                </a:lnTo>
                <a:lnTo>
                  <a:pt x="2658190" y="1141473"/>
                </a:lnTo>
                <a:lnTo>
                  <a:pt x="2663952" y="1091438"/>
                </a:lnTo>
                <a:lnTo>
                  <a:pt x="2663952" y="218312"/>
                </a:lnTo>
                <a:lnTo>
                  <a:pt x="2658190" y="168230"/>
                </a:lnTo>
                <a:lnTo>
                  <a:pt x="2641779" y="122269"/>
                </a:lnTo>
                <a:lnTo>
                  <a:pt x="2616025" y="81736"/>
                </a:lnTo>
                <a:lnTo>
                  <a:pt x="2582239" y="47936"/>
                </a:lnTo>
                <a:lnTo>
                  <a:pt x="2541728" y="22175"/>
                </a:lnTo>
                <a:lnTo>
                  <a:pt x="2495801" y="5761"/>
                </a:lnTo>
                <a:lnTo>
                  <a:pt x="244576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5564" y="3510026"/>
            <a:ext cx="2664460" cy="1310005"/>
          </a:xfrm>
          <a:custGeom>
            <a:avLst/>
            <a:gdLst/>
            <a:ahLst/>
            <a:cxnLst/>
            <a:rect l="l" t="t" r="r" b="b"/>
            <a:pathLst>
              <a:path w="2664460" h="1310004">
                <a:moveTo>
                  <a:pt x="0" y="218312"/>
                </a:moveTo>
                <a:lnTo>
                  <a:pt x="5761" y="168230"/>
                </a:lnTo>
                <a:lnTo>
                  <a:pt x="22175" y="122269"/>
                </a:lnTo>
                <a:lnTo>
                  <a:pt x="47936" y="81736"/>
                </a:lnTo>
                <a:lnTo>
                  <a:pt x="81736" y="47936"/>
                </a:lnTo>
                <a:lnTo>
                  <a:pt x="122269" y="22175"/>
                </a:lnTo>
                <a:lnTo>
                  <a:pt x="168230" y="5761"/>
                </a:lnTo>
                <a:lnTo>
                  <a:pt x="218312" y="0"/>
                </a:lnTo>
                <a:lnTo>
                  <a:pt x="2445766" y="0"/>
                </a:lnTo>
                <a:lnTo>
                  <a:pt x="2495801" y="5761"/>
                </a:lnTo>
                <a:lnTo>
                  <a:pt x="2541728" y="22175"/>
                </a:lnTo>
                <a:lnTo>
                  <a:pt x="2582239" y="47936"/>
                </a:lnTo>
                <a:lnTo>
                  <a:pt x="2616025" y="81736"/>
                </a:lnTo>
                <a:lnTo>
                  <a:pt x="2641779" y="122269"/>
                </a:lnTo>
                <a:lnTo>
                  <a:pt x="2658190" y="168230"/>
                </a:lnTo>
                <a:lnTo>
                  <a:pt x="2663952" y="218312"/>
                </a:lnTo>
                <a:lnTo>
                  <a:pt x="2663952" y="1091438"/>
                </a:lnTo>
                <a:lnTo>
                  <a:pt x="2658190" y="1141473"/>
                </a:lnTo>
                <a:lnTo>
                  <a:pt x="2641779" y="1187400"/>
                </a:lnTo>
                <a:lnTo>
                  <a:pt x="2616025" y="1227911"/>
                </a:lnTo>
                <a:lnTo>
                  <a:pt x="2582239" y="1261697"/>
                </a:lnTo>
                <a:lnTo>
                  <a:pt x="2541728" y="1287451"/>
                </a:lnTo>
                <a:lnTo>
                  <a:pt x="2495801" y="1303862"/>
                </a:lnTo>
                <a:lnTo>
                  <a:pt x="2445766" y="1309624"/>
                </a:lnTo>
                <a:lnTo>
                  <a:pt x="218312" y="1309624"/>
                </a:lnTo>
                <a:lnTo>
                  <a:pt x="168230" y="1303862"/>
                </a:lnTo>
                <a:lnTo>
                  <a:pt x="122269" y="1287451"/>
                </a:lnTo>
                <a:lnTo>
                  <a:pt x="81736" y="1261697"/>
                </a:lnTo>
                <a:lnTo>
                  <a:pt x="47936" y="1227911"/>
                </a:lnTo>
                <a:lnTo>
                  <a:pt x="22175" y="1187400"/>
                </a:lnTo>
                <a:lnTo>
                  <a:pt x="5761" y="1141473"/>
                </a:lnTo>
                <a:lnTo>
                  <a:pt x="0" y="1091438"/>
                </a:lnTo>
                <a:lnTo>
                  <a:pt x="0" y="2183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58898" y="3702811"/>
            <a:ext cx="1639570" cy="842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15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KA201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ts val="3215"/>
              </a:lnSpc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b="1" spc="-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ación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09515" y="5016119"/>
            <a:ext cx="3454400" cy="1048385"/>
          </a:xfrm>
          <a:custGeom>
            <a:avLst/>
            <a:gdLst/>
            <a:ahLst/>
            <a:cxnLst/>
            <a:rect l="l" t="t" r="r" b="b"/>
            <a:pathLst>
              <a:path w="3454400" h="1048385">
                <a:moveTo>
                  <a:pt x="3279775" y="0"/>
                </a:moveTo>
                <a:lnTo>
                  <a:pt x="0" y="0"/>
                </a:lnTo>
                <a:lnTo>
                  <a:pt x="0" y="1047788"/>
                </a:lnTo>
                <a:lnTo>
                  <a:pt x="3279775" y="1047788"/>
                </a:lnTo>
                <a:lnTo>
                  <a:pt x="3326179" y="1041549"/>
                </a:lnTo>
                <a:lnTo>
                  <a:pt x="3367889" y="1023943"/>
                </a:lnTo>
                <a:lnTo>
                  <a:pt x="3403234" y="996635"/>
                </a:lnTo>
                <a:lnTo>
                  <a:pt x="3430547" y="961290"/>
                </a:lnTo>
                <a:lnTo>
                  <a:pt x="3448158" y="919573"/>
                </a:lnTo>
                <a:lnTo>
                  <a:pt x="3454400" y="873150"/>
                </a:lnTo>
                <a:lnTo>
                  <a:pt x="3454400" y="174624"/>
                </a:lnTo>
                <a:lnTo>
                  <a:pt x="3448158" y="128220"/>
                </a:lnTo>
                <a:lnTo>
                  <a:pt x="3430547" y="86510"/>
                </a:lnTo>
                <a:lnTo>
                  <a:pt x="3403234" y="51165"/>
                </a:lnTo>
                <a:lnTo>
                  <a:pt x="3367889" y="23852"/>
                </a:lnTo>
                <a:lnTo>
                  <a:pt x="3326179" y="6241"/>
                </a:lnTo>
                <a:lnTo>
                  <a:pt x="3279775" y="0"/>
                </a:lnTo>
                <a:close/>
              </a:path>
            </a:pathLst>
          </a:custGeom>
          <a:solidFill>
            <a:srgbClr val="B8F3AE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45228" y="5273751"/>
            <a:ext cx="1006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10</a:t>
            </a:r>
            <a:r>
              <a:rPr sz="28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45564" y="4885182"/>
            <a:ext cx="2664460" cy="1310005"/>
          </a:xfrm>
          <a:custGeom>
            <a:avLst/>
            <a:gdLst/>
            <a:ahLst/>
            <a:cxnLst/>
            <a:rect l="l" t="t" r="r" b="b"/>
            <a:pathLst>
              <a:path w="2664460" h="1310004">
                <a:moveTo>
                  <a:pt x="2445766" y="0"/>
                </a:moveTo>
                <a:lnTo>
                  <a:pt x="218312" y="0"/>
                </a:lnTo>
                <a:lnTo>
                  <a:pt x="168230" y="5768"/>
                </a:lnTo>
                <a:lnTo>
                  <a:pt x="122269" y="22197"/>
                </a:lnTo>
                <a:lnTo>
                  <a:pt x="81736" y="47976"/>
                </a:lnTo>
                <a:lnTo>
                  <a:pt x="47936" y="81789"/>
                </a:lnTo>
                <a:lnTo>
                  <a:pt x="22175" y="122325"/>
                </a:lnTo>
                <a:lnTo>
                  <a:pt x="5761" y="168270"/>
                </a:lnTo>
                <a:lnTo>
                  <a:pt x="0" y="218313"/>
                </a:lnTo>
                <a:lnTo>
                  <a:pt x="0" y="1091399"/>
                </a:lnTo>
                <a:lnTo>
                  <a:pt x="5761" y="1141452"/>
                </a:lnTo>
                <a:lnTo>
                  <a:pt x="22175" y="1187399"/>
                </a:lnTo>
                <a:lnTo>
                  <a:pt x="47936" y="1227929"/>
                </a:lnTo>
                <a:lnTo>
                  <a:pt x="81736" y="1261733"/>
                </a:lnTo>
                <a:lnTo>
                  <a:pt x="122269" y="1287501"/>
                </a:lnTo>
                <a:lnTo>
                  <a:pt x="168230" y="1303922"/>
                </a:lnTo>
                <a:lnTo>
                  <a:pt x="218312" y="1309687"/>
                </a:lnTo>
                <a:lnTo>
                  <a:pt x="2445766" y="1309687"/>
                </a:lnTo>
                <a:lnTo>
                  <a:pt x="2495801" y="1303922"/>
                </a:lnTo>
                <a:lnTo>
                  <a:pt x="2541728" y="1287501"/>
                </a:lnTo>
                <a:lnTo>
                  <a:pt x="2582239" y="1261733"/>
                </a:lnTo>
                <a:lnTo>
                  <a:pt x="2616025" y="1227929"/>
                </a:lnTo>
                <a:lnTo>
                  <a:pt x="2641779" y="1187399"/>
                </a:lnTo>
                <a:lnTo>
                  <a:pt x="2658190" y="1141452"/>
                </a:lnTo>
                <a:lnTo>
                  <a:pt x="2663952" y="1091399"/>
                </a:lnTo>
                <a:lnTo>
                  <a:pt x="2663952" y="218313"/>
                </a:lnTo>
                <a:lnTo>
                  <a:pt x="2658190" y="168270"/>
                </a:lnTo>
                <a:lnTo>
                  <a:pt x="2641779" y="122325"/>
                </a:lnTo>
                <a:lnTo>
                  <a:pt x="2616025" y="81789"/>
                </a:lnTo>
                <a:lnTo>
                  <a:pt x="2582239" y="47976"/>
                </a:lnTo>
                <a:lnTo>
                  <a:pt x="2541728" y="22197"/>
                </a:lnTo>
                <a:lnTo>
                  <a:pt x="2495801" y="5768"/>
                </a:lnTo>
                <a:lnTo>
                  <a:pt x="244576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5564" y="4885182"/>
            <a:ext cx="2664460" cy="1310005"/>
          </a:xfrm>
          <a:custGeom>
            <a:avLst/>
            <a:gdLst/>
            <a:ahLst/>
            <a:cxnLst/>
            <a:rect l="l" t="t" r="r" b="b"/>
            <a:pathLst>
              <a:path w="2664460" h="1310004">
                <a:moveTo>
                  <a:pt x="0" y="218313"/>
                </a:moveTo>
                <a:lnTo>
                  <a:pt x="5761" y="168270"/>
                </a:lnTo>
                <a:lnTo>
                  <a:pt x="22175" y="122325"/>
                </a:lnTo>
                <a:lnTo>
                  <a:pt x="47936" y="81789"/>
                </a:lnTo>
                <a:lnTo>
                  <a:pt x="81736" y="47976"/>
                </a:lnTo>
                <a:lnTo>
                  <a:pt x="122269" y="22197"/>
                </a:lnTo>
                <a:lnTo>
                  <a:pt x="168230" y="5768"/>
                </a:lnTo>
                <a:lnTo>
                  <a:pt x="218312" y="0"/>
                </a:lnTo>
                <a:lnTo>
                  <a:pt x="2445766" y="0"/>
                </a:lnTo>
                <a:lnTo>
                  <a:pt x="2495801" y="5768"/>
                </a:lnTo>
                <a:lnTo>
                  <a:pt x="2541728" y="22197"/>
                </a:lnTo>
                <a:lnTo>
                  <a:pt x="2582239" y="47976"/>
                </a:lnTo>
                <a:lnTo>
                  <a:pt x="2616025" y="81789"/>
                </a:lnTo>
                <a:lnTo>
                  <a:pt x="2641779" y="122325"/>
                </a:lnTo>
                <a:lnTo>
                  <a:pt x="2658190" y="168270"/>
                </a:lnTo>
                <a:lnTo>
                  <a:pt x="2663952" y="218313"/>
                </a:lnTo>
                <a:lnTo>
                  <a:pt x="2663952" y="1091399"/>
                </a:lnTo>
                <a:lnTo>
                  <a:pt x="2658190" y="1141452"/>
                </a:lnTo>
                <a:lnTo>
                  <a:pt x="2641779" y="1187399"/>
                </a:lnTo>
                <a:lnTo>
                  <a:pt x="2616025" y="1227929"/>
                </a:lnTo>
                <a:lnTo>
                  <a:pt x="2582239" y="1261733"/>
                </a:lnTo>
                <a:lnTo>
                  <a:pt x="2541728" y="1287501"/>
                </a:lnTo>
                <a:lnTo>
                  <a:pt x="2495801" y="1303922"/>
                </a:lnTo>
                <a:lnTo>
                  <a:pt x="2445766" y="1309687"/>
                </a:lnTo>
                <a:lnTo>
                  <a:pt x="218312" y="1309687"/>
                </a:lnTo>
                <a:lnTo>
                  <a:pt x="168230" y="1303922"/>
                </a:lnTo>
                <a:lnTo>
                  <a:pt x="122269" y="1287501"/>
                </a:lnTo>
                <a:lnTo>
                  <a:pt x="81736" y="1261733"/>
                </a:lnTo>
                <a:lnTo>
                  <a:pt x="47936" y="1227929"/>
                </a:lnTo>
                <a:lnTo>
                  <a:pt x="22175" y="1187399"/>
                </a:lnTo>
                <a:lnTo>
                  <a:pt x="5761" y="1141452"/>
                </a:lnTo>
                <a:lnTo>
                  <a:pt x="0" y="1091399"/>
                </a:lnTo>
                <a:lnTo>
                  <a:pt x="0" y="218313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116582" y="5078348"/>
            <a:ext cx="2124710" cy="84201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405765" marR="5080" indent="-393700">
              <a:lnSpc>
                <a:spcPts val="3070"/>
              </a:lnSpc>
              <a:spcBef>
                <a:spcPts val="440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KA201</a:t>
            </a:r>
            <a:r>
              <a:rPr sz="2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buenas 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prácticas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64919" y="905255"/>
            <a:ext cx="7280148" cy="1088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2174" rIns="0" bIns="0" rtlCol="0">
            <a:spAutoFit/>
          </a:bodyPr>
          <a:lstStyle/>
          <a:p>
            <a:pPr marL="803275" marR="5080" indent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KA2 </a:t>
            </a:r>
            <a:r>
              <a:rPr spc="-10" dirty="0"/>
              <a:t>Educación </a:t>
            </a:r>
            <a:r>
              <a:rPr dirty="0"/>
              <a:t>Escolar  3 paneles</a:t>
            </a:r>
            <a:r>
              <a:rPr spc="-75" dirty="0"/>
              <a:t> </a:t>
            </a:r>
            <a:r>
              <a:rPr spc="-15" dirty="0"/>
              <a:t>presupuesto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09515" y="2582545"/>
            <a:ext cx="3454400" cy="1292860"/>
          </a:xfrm>
          <a:custGeom>
            <a:avLst/>
            <a:gdLst/>
            <a:ahLst/>
            <a:cxnLst/>
            <a:rect l="l" t="t" r="r" b="b"/>
            <a:pathLst>
              <a:path w="3454400" h="1292860">
                <a:moveTo>
                  <a:pt x="3239008" y="0"/>
                </a:moveTo>
                <a:lnTo>
                  <a:pt x="0" y="0"/>
                </a:lnTo>
                <a:lnTo>
                  <a:pt x="0" y="1292605"/>
                </a:lnTo>
                <a:lnTo>
                  <a:pt x="3239008" y="1292605"/>
                </a:lnTo>
                <a:lnTo>
                  <a:pt x="3288368" y="1286912"/>
                </a:lnTo>
                <a:lnTo>
                  <a:pt x="3333694" y="1270695"/>
                </a:lnTo>
                <a:lnTo>
                  <a:pt x="3373688" y="1245249"/>
                </a:lnTo>
                <a:lnTo>
                  <a:pt x="3407053" y="1211871"/>
                </a:lnTo>
                <a:lnTo>
                  <a:pt x="3432492" y="1171854"/>
                </a:lnTo>
                <a:lnTo>
                  <a:pt x="3448706" y="1126494"/>
                </a:lnTo>
                <a:lnTo>
                  <a:pt x="3454400" y="1077086"/>
                </a:lnTo>
                <a:lnTo>
                  <a:pt x="3454400" y="215391"/>
                </a:lnTo>
                <a:lnTo>
                  <a:pt x="3448706" y="165991"/>
                </a:lnTo>
                <a:lnTo>
                  <a:pt x="3432492" y="120649"/>
                </a:lnTo>
                <a:lnTo>
                  <a:pt x="3407053" y="80657"/>
                </a:lnTo>
                <a:lnTo>
                  <a:pt x="3373688" y="47306"/>
                </a:lnTo>
                <a:lnTo>
                  <a:pt x="3333694" y="21885"/>
                </a:lnTo>
                <a:lnTo>
                  <a:pt x="3288368" y="5686"/>
                </a:lnTo>
                <a:lnTo>
                  <a:pt x="3239008" y="0"/>
                </a:lnTo>
                <a:close/>
              </a:path>
            </a:pathLst>
          </a:custGeom>
          <a:solidFill>
            <a:srgbClr val="CFE6E9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45228" y="2961843"/>
            <a:ext cx="10071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65</a:t>
            </a:r>
            <a:r>
              <a:rPr sz="28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45564" y="2420873"/>
            <a:ext cx="2664460" cy="1616075"/>
          </a:xfrm>
          <a:custGeom>
            <a:avLst/>
            <a:gdLst/>
            <a:ahLst/>
            <a:cxnLst/>
            <a:rect l="l" t="t" r="r" b="b"/>
            <a:pathLst>
              <a:path w="2664460" h="1616075">
                <a:moveTo>
                  <a:pt x="2394712" y="0"/>
                </a:moveTo>
                <a:lnTo>
                  <a:pt x="269240" y="0"/>
                </a:lnTo>
                <a:lnTo>
                  <a:pt x="220838" y="4341"/>
                </a:lnTo>
                <a:lnTo>
                  <a:pt x="175285" y="16858"/>
                </a:lnTo>
                <a:lnTo>
                  <a:pt x="133340" y="36787"/>
                </a:lnTo>
                <a:lnTo>
                  <a:pt x="95763" y="63368"/>
                </a:lnTo>
                <a:lnTo>
                  <a:pt x="63315" y="95837"/>
                </a:lnTo>
                <a:lnTo>
                  <a:pt x="36754" y="133434"/>
                </a:lnTo>
                <a:lnTo>
                  <a:pt x="16842" y="175396"/>
                </a:lnTo>
                <a:lnTo>
                  <a:pt x="4337" y="220961"/>
                </a:lnTo>
                <a:lnTo>
                  <a:pt x="0" y="269366"/>
                </a:lnTo>
                <a:lnTo>
                  <a:pt x="0" y="1346453"/>
                </a:lnTo>
                <a:lnTo>
                  <a:pt x="4337" y="1394859"/>
                </a:lnTo>
                <a:lnTo>
                  <a:pt x="16842" y="1440424"/>
                </a:lnTo>
                <a:lnTo>
                  <a:pt x="36754" y="1482386"/>
                </a:lnTo>
                <a:lnTo>
                  <a:pt x="63315" y="1519983"/>
                </a:lnTo>
                <a:lnTo>
                  <a:pt x="95763" y="1552452"/>
                </a:lnTo>
                <a:lnTo>
                  <a:pt x="133340" y="1579033"/>
                </a:lnTo>
                <a:lnTo>
                  <a:pt x="175285" y="1598962"/>
                </a:lnTo>
                <a:lnTo>
                  <a:pt x="220838" y="1611479"/>
                </a:lnTo>
                <a:lnTo>
                  <a:pt x="269240" y="1615820"/>
                </a:lnTo>
                <a:lnTo>
                  <a:pt x="2394712" y="1615820"/>
                </a:lnTo>
                <a:lnTo>
                  <a:pt x="2443113" y="1611479"/>
                </a:lnTo>
                <a:lnTo>
                  <a:pt x="2488666" y="1598962"/>
                </a:lnTo>
                <a:lnTo>
                  <a:pt x="2530611" y="1579033"/>
                </a:lnTo>
                <a:lnTo>
                  <a:pt x="2568188" y="1552452"/>
                </a:lnTo>
                <a:lnTo>
                  <a:pt x="2600636" y="1519983"/>
                </a:lnTo>
                <a:lnTo>
                  <a:pt x="2627197" y="1482386"/>
                </a:lnTo>
                <a:lnTo>
                  <a:pt x="2647109" y="1440424"/>
                </a:lnTo>
                <a:lnTo>
                  <a:pt x="2659614" y="1394859"/>
                </a:lnTo>
                <a:lnTo>
                  <a:pt x="2663952" y="1346453"/>
                </a:lnTo>
                <a:lnTo>
                  <a:pt x="2663952" y="269366"/>
                </a:lnTo>
                <a:lnTo>
                  <a:pt x="2659614" y="220961"/>
                </a:lnTo>
                <a:lnTo>
                  <a:pt x="2647109" y="175396"/>
                </a:lnTo>
                <a:lnTo>
                  <a:pt x="2627197" y="133434"/>
                </a:lnTo>
                <a:lnTo>
                  <a:pt x="2600636" y="95837"/>
                </a:lnTo>
                <a:lnTo>
                  <a:pt x="2568188" y="63368"/>
                </a:lnTo>
                <a:lnTo>
                  <a:pt x="2530611" y="36787"/>
                </a:lnTo>
                <a:lnTo>
                  <a:pt x="2488666" y="16858"/>
                </a:lnTo>
                <a:lnTo>
                  <a:pt x="2443113" y="4341"/>
                </a:lnTo>
                <a:lnTo>
                  <a:pt x="2394712" y="0"/>
                </a:lnTo>
                <a:close/>
              </a:path>
            </a:pathLst>
          </a:custGeom>
          <a:solidFill>
            <a:srgbClr val="758E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5564" y="2420873"/>
            <a:ext cx="2664460" cy="1616075"/>
          </a:xfrm>
          <a:custGeom>
            <a:avLst/>
            <a:gdLst/>
            <a:ahLst/>
            <a:cxnLst/>
            <a:rect l="l" t="t" r="r" b="b"/>
            <a:pathLst>
              <a:path w="2664460" h="1616075">
                <a:moveTo>
                  <a:pt x="0" y="269366"/>
                </a:moveTo>
                <a:lnTo>
                  <a:pt x="4337" y="220961"/>
                </a:lnTo>
                <a:lnTo>
                  <a:pt x="16842" y="175396"/>
                </a:lnTo>
                <a:lnTo>
                  <a:pt x="36754" y="133434"/>
                </a:lnTo>
                <a:lnTo>
                  <a:pt x="63315" y="95837"/>
                </a:lnTo>
                <a:lnTo>
                  <a:pt x="95763" y="63368"/>
                </a:lnTo>
                <a:lnTo>
                  <a:pt x="133340" y="36787"/>
                </a:lnTo>
                <a:lnTo>
                  <a:pt x="175285" y="16858"/>
                </a:lnTo>
                <a:lnTo>
                  <a:pt x="220838" y="4341"/>
                </a:lnTo>
                <a:lnTo>
                  <a:pt x="269240" y="0"/>
                </a:lnTo>
                <a:lnTo>
                  <a:pt x="2394712" y="0"/>
                </a:lnTo>
                <a:lnTo>
                  <a:pt x="2443113" y="4341"/>
                </a:lnTo>
                <a:lnTo>
                  <a:pt x="2488666" y="16858"/>
                </a:lnTo>
                <a:lnTo>
                  <a:pt x="2530611" y="36787"/>
                </a:lnTo>
                <a:lnTo>
                  <a:pt x="2568188" y="63368"/>
                </a:lnTo>
                <a:lnTo>
                  <a:pt x="2600636" y="95837"/>
                </a:lnTo>
                <a:lnTo>
                  <a:pt x="2627197" y="133434"/>
                </a:lnTo>
                <a:lnTo>
                  <a:pt x="2647109" y="175396"/>
                </a:lnTo>
                <a:lnTo>
                  <a:pt x="2659614" y="220961"/>
                </a:lnTo>
                <a:lnTo>
                  <a:pt x="2663952" y="269366"/>
                </a:lnTo>
                <a:lnTo>
                  <a:pt x="2663952" y="1346453"/>
                </a:lnTo>
                <a:lnTo>
                  <a:pt x="2659614" y="1394859"/>
                </a:lnTo>
                <a:lnTo>
                  <a:pt x="2647109" y="1440424"/>
                </a:lnTo>
                <a:lnTo>
                  <a:pt x="2627197" y="1482386"/>
                </a:lnTo>
                <a:lnTo>
                  <a:pt x="2600636" y="1519983"/>
                </a:lnTo>
                <a:lnTo>
                  <a:pt x="2568188" y="1552452"/>
                </a:lnTo>
                <a:lnTo>
                  <a:pt x="2530611" y="1579033"/>
                </a:lnTo>
                <a:lnTo>
                  <a:pt x="2488666" y="1598962"/>
                </a:lnTo>
                <a:lnTo>
                  <a:pt x="2443113" y="1611479"/>
                </a:lnTo>
                <a:lnTo>
                  <a:pt x="2394712" y="1615820"/>
                </a:lnTo>
                <a:lnTo>
                  <a:pt x="269240" y="1615820"/>
                </a:lnTo>
                <a:lnTo>
                  <a:pt x="220838" y="1611479"/>
                </a:lnTo>
                <a:lnTo>
                  <a:pt x="175285" y="1598962"/>
                </a:lnTo>
                <a:lnTo>
                  <a:pt x="133340" y="1579033"/>
                </a:lnTo>
                <a:lnTo>
                  <a:pt x="95763" y="1552452"/>
                </a:lnTo>
                <a:lnTo>
                  <a:pt x="63315" y="1519983"/>
                </a:lnTo>
                <a:lnTo>
                  <a:pt x="36754" y="1482386"/>
                </a:lnTo>
                <a:lnTo>
                  <a:pt x="16842" y="1440424"/>
                </a:lnTo>
                <a:lnTo>
                  <a:pt x="4337" y="1394859"/>
                </a:lnTo>
                <a:lnTo>
                  <a:pt x="0" y="1346453"/>
                </a:lnTo>
                <a:lnTo>
                  <a:pt x="0" y="26936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58644" y="2766517"/>
            <a:ext cx="1638935" cy="842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15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KA204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ts val="3215"/>
              </a:lnSpc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inn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b="1" spc="-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ación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09515" y="4279010"/>
            <a:ext cx="3454400" cy="1292860"/>
          </a:xfrm>
          <a:custGeom>
            <a:avLst/>
            <a:gdLst/>
            <a:ahLst/>
            <a:cxnLst/>
            <a:rect l="l" t="t" r="r" b="b"/>
            <a:pathLst>
              <a:path w="3454400" h="1292860">
                <a:moveTo>
                  <a:pt x="3239008" y="0"/>
                </a:moveTo>
                <a:lnTo>
                  <a:pt x="0" y="0"/>
                </a:lnTo>
                <a:lnTo>
                  <a:pt x="0" y="1292605"/>
                </a:lnTo>
                <a:lnTo>
                  <a:pt x="3239008" y="1292605"/>
                </a:lnTo>
                <a:lnTo>
                  <a:pt x="3288368" y="1286919"/>
                </a:lnTo>
                <a:lnTo>
                  <a:pt x="3333694" y="1270720"/>
                </a:lnTo>
                <a:lnTo>
                  <a:pt x="3373688" y="1245299"/>
                </a:lnTo>
                <a:lnTo>
                  <a:pt x="3407053" y="1211948"/>
                </a:lnTo>
                <a:lnTo>
                  <a:pt x="3432492" y="1171956"/>
                </a:lnTo>
                <a:lnTo>
                  <a:pt x="3448706" y="1126614"/>
                </a:lnTo>
                <a:lnTo>
                  <a:pt x="3454400" y="1077214"/>
                </a:lnTo>
                <a:lnTo>
                  <a:pt x="3454400" y="215519"/>
                </a:lnTo>
                <a:lnTo>
                  <a:pt x="3448706" y="166111"/>
                </a:lnTo>
                <a:lnTo>
                  <a:pt x="3432492" y="120751"/>
                </a:lnTo>
                <a:lnTo>
                  <a:pt x="3407053" y="80734"/>
                </a:lnTo>
                <a:lnTo>
                  <a:pt x="3373688" y="47356"/>
                </a:lnTo>
                <a:lnTo>
                  <a:pt x="3333694" y="21910"/>
                </a:lnTo>
                <a:lnTo>
                  <a:pt x="3288368" y="5693"/>
                </a:lnTo>
                <a:lnTo>
                  <a:pt x="3239008" y="0"/>
                </a:lnTo>
                <a:close/>
              </a:path>
            </a:pathLst>
          </a:custGeom>
          <a:solidFill>
            <a:srgbClr val="D2EFB6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45228" y="4658995"/>
            <a:ext cx="1006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35</a:t>
            </a:r>
            <a:r>
              <a:rPr sz="28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%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45564" y="4117466"/>
            <a:ext cx="2664460" cy="1616075"/>
          </a:xfrm>
          <a:custGeom>
            <a:avLst/>
            <a:gdLst/>
            <a:ahLst/>
            <a:cxnLst/>
            <a:rect l="l" t="t" r="r" b="b"/>
            <a:pathLst>
              <a:path w="2664460" h="1616075">
                <a:moveTo>
                  <a:pt x="2394712" y="0"/>
                </a:moveTo>
                <a:lnTo>
                  <a:pt x="269240" y="0"/>
                </a:lnTo>
                <a:lnTo>
                  <a:pt x="220838" y="4337"/>
                </a:lnTo>
                <a:lnTo>
                  <a:pt x="175285" y="16842"/>
                </a:lnTo>
                <a:lnTo>
                  <a:pt x="133340" y="36754"/>
                </a:lnTo>
                <a:lnTo>
                  <a:pt x="95763" y="63315"/>
                </a:lnTo>
                <a:lnTo>
                  <a:pt x="63315" y="95763"/>
                </a:lnTo>
                <a:lnTo>
                  <a:pt x="36754" y="133340"/>
                </a:lnTo>
                <a:lnTo>
                  <a:pt x="16842" y="175285"/>
                </a:lnTo>
                <a:lnTo>
                  <a:pt x="4337" y="220838"/>
                </a:lnTo>
                <a:lnTo>
                  <a:pt x="0" y="269239"/>
                </a:lnTo>
                <a:lnTo>
                  <a:pt x="0" y="1346453"/>
                </a:lnTo>
                <a:lnTo>
                  <a:pt x="4337" y="1394860"/>
                </a:lnTo>
                <a:lnTo>
                  <a:pt x="16842" y="1440420"/>
                </a:lnTo>
                <a:lnTo>
                  <a:pt x="36754" y="1482372"/>
                </a:lnTo>
                <a:lnTo>
                  <a:pt x="63315" y="1519956"/>
                </a:lnTo>
                <a:lnTo>
                  <a:pt x="95763" y="1552412"/>
                </a:lnTo>
                <a:lnTo>
                  <a:pt x="133340" y="1578979"/>
                </a:lnTo>
                <a:lnTo>
                  <a:pt x="175285" y="1598897"/>
                </a:lnTo>
                <a:lnTo>
                  <a:pt x="220838" y="1611406"/>
                </a:lnTo>
                <a:lnTo>
                  <a:pt x="269240" y="1615744"/>
                </a:lnTo>
                <a:lnTo>
                  <a:pt x="2394712" y="1615744"/>
                </a:lnTo>
                <a:lnTo>
                  <a:pt x="2443113" y="1611406"/>
                </a:lnTo>
                <a:lnTo>
                  <a:pt x="2488666" y="1598897"/>
                </a:lnTo>
                <a:lnTo>
                  <a:pt x="2530611" y="1578979"/>
                </a:lnTo>
                <a:lnTo>
                  <a:pt x="2568188" y="1552412"/>
                </a:lnTo>
                <a:lnTo>
                  <a:pt x="2600636" y="1519956"/>
                </a:lnTo>
                <a:lnTo>
                  <a:pt x="2627197" y="1482372"/>
                </a:lnTo>
                <a:lnTo>
                  <a:pt x="2647109" y="1440420"/>
                </a:lnTo>
                <a:lnTo>
                  <a:pt x="2659614" y="1394860"/>
                </a:lnTo>
                <a:lnTo>
                  <a:pt x="2663952" y="1346453"/>
                </a:lnTo>
                <a:lnTo>
                  <a:pt x="2663952" y="269239"/>
                </a:lnTo>
                <a:lnTo>
                  <a:pt x="2659614" y="220838"/>
                </a:lnTo>
                <a:lnTo>
                  <a:pt x="2647109" y="175285"/>
                </a:lnTo>
                <a:lnTo>
                  <a:pt x="2627197" y="133340"/>
                </a:lnTo>
                <a:lnTo>
                  <a:pt x="2600636" y="95763"/>
                </a:lnTo>
                <a:lnTo>
                  <a:pt x="2568188" y="63315"/>
                </a:lnTo>
                <a:lnTo>
                  <a:pt x="2530611" y="36754"/>
                </a:lnTo>
                <a:lnTo>
                  <a:pt x="2488666" y="16842"/>
                </a:lnTo>
                <a:lnTo>
                  <a:pt x="2443113" y="4337"/>
                </a:lnTo>
                <a:lnTo>
                  <a:pt x="239471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5564" y="4117466"/>
            <a:ext cx="2664460" cy="1616075"/>
          </a:xfrm>
          <a:custGeom>
            <a:avLst/>
            <a:gdLst/>
            <a:ahLst/>
            <a:cxnLst/>
            <a:rect l="l" t="t" r="r" b="b"/>
            <a:pathLst>
              <a:path w="2664460" h="1616075">
                <a:moveTo>
                  <a:pt x="0" y="269239"/>
                </a:moveTo>
                <a:lnTo>
                  <a:pt x="4337" y="220838"/>
                </a:lnTo>
                <a:lnTo>
                  <a:pt x="16842" y="175285"/>
                </a:lnTo>
                <a:lnTo>
                  <a:pt x="36754" y="133340"/>
                </a:lnTo>
                <a:lnTo>
                  <a:pt x="63315" y="95763"/>
                </a:lnTo>
                <a:lnTo>
                  <a:pt x="95763" y="63315"/>
                </a:lnTo>
                <a:lnTo>
                  <a:pt x="133340" y="36754"/>
                </a:lnTo>
                <a:lnTo>
                  <a:pt x="175285" y="16842"/>
                </a:lnTo>
                <a:lnTo>
                  <a:pt x="220838" y="4337"/>
                </a:lnTo>
                <a:lnTo>
                  <a:pt x="269240" y="0"/>
                </a:lnTo>
                <a:lnTo>
                  <a:pt x="2394712" y="0"/>
                </a:lnTo>
                <a:lnTo>
                  <a:pt x="2443113" y="4337"/>
                </a:lnTo>
                <a:lnTo>
                  <a:pt x="2488666" y="16842"/>
                </a:lnTo>
                <a:lnTo>
                  <a:pt x="2530611" y="36754"/>
                </a:lnTo>
                <a:lnTo>
                  <a:pt x="2568188" y="63315"/>
                </a:lnTo>
                <a:lnTo>
                  <a:pt x="2600636" y="95763"/>
                </a:lnTo>
                <a:lnTo>
                  <a:pt x="2627197" y="133340"/>
                </a:lnTo>
                <a:lnTo>
                  <a:pt x="2647109" y="175285"/>
                </a:lnTo>
                <a:lnTo>
                  <a:pt x="2659614" y="220838"/>
                </a:lnTo>
                <a:lnTo>
                  <a:pt x="2663952" y="269239"/>
                </a:lnTo>
                <a:lnTo>
                  <a:pt x="2663952" y="1346453"/>
                </a:lnTo>
                <a:lnTo>
                  <a:pt x="2659614" y="1394860"/>
                </a:lnTo>
                <a:lnTo>
                  <a:pt x="2647109" y="1440420"/>
                </a:lnTo>
                <a:lnTo>
                  <a:pt x="2627197" y="1482372"/>
                </a:lnTo>
                <a:lnTo>
                  <a:pt x="2600636" y="1519956"/>
                </a:lnTo>
                <a:lnTo>
                  <a:pt x="2568188" y="1552412"/>
                </a:lnTo>
                <a:lnTo>
                  <a:pt x="2530611" y="1578979"/>
                </a:lnTo>
                <a:lnTo>
                  <a:pt x="2488666" y="1598897"/>
                </a:lnTo>
                <a:lnTo>
                  <a:pt x="2443113" y="1611406"/>
                </a:lnTo>
                <a:lnTo>
                  <a:pt x="2394712" y="1615744"/>
                </a:lnTo>
                <a:lnTo>
                  <a:pt x="269240" y="1615744"/>
                </a:lnTo>
                <a:lnTo>
                  <a:pt x="220838" y="1611406"/>
                </a:lnTo>
                <a:lnTo>
                  <a:pt x="175285" y="1598897"/>
                </a:lnTo>
                <a:lnTo>
                  <a:pt x="133340" y="1578979"/>
                </a:lnTo>
                <a:lnTo>
                  <a:pt x="95763" y="1552412"/>
                </a:lnTo>
                <a:lnTo>
                  <a:pt x="63315" y="1519956"/>
                </a:lnTo>
                <a:lnTo>
                  <a:pt x="36754" y="1482372"/>
                </a:lnTo>
                <a:lnTo>
                  <a:pt x="16842" y="1440420"/>
                </a:lnTo>
                <a:lnTo>
                  <a:pt x="4337" y="1394860"/>
                </a:lnTo>
                <a:lnTo>
                  <a:pt x="0" y="1346453"/>
                </a:lnTo>
                <a:lnTo>
                  <a:pt x="0" y="26923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16327" y="4463541"/>
            <a:ext cx="2124710" cy="84201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407034" marR="5080" indent="-394970">
              <a:lnSpc>
                <a:spcPts val="3070"/>
              </a:lnSpc>
              <a:spcBef>
                <a:spcPts val="440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KA204</a:t>
            </a:r>
            <a:r>
              <a:rPr sz="2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buenas 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prácticas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64919" y="905255"/>
            <a:ext cx="7280148" cy="1088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909698" y="922782"/>
            <a:ext cx="599059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7280" marR="5080" indent="-1085215">
              <a:lnSpc>
                <a:spcPct val="100000"/>
              </a:lnSpc>
              <a:spcBef>
                <a:spcPts val="105"/>
              </a:spcBef>
            </a:pPr>
            <a:r>
              <a:rPr dirty="0"/>
              <a:t>KA2 </a:t>
            </a:r>
            <a:r>
              <a:rPr spc="-10" dirty="0"/>
              <a:t>Educación </a:t>
            </a:r>
            <a:r>
              <a:rPr dirty="0"/>
              <a:t>de </a:t>
            </a:r>
            <a:r>
              <a:rPr spc="-10" dirty="0"/>
              <a:t>Personas</a:t>
            </a:r>
            <a:r>
              <a:rPr spc="-125" dirty="0"/>
              <a:t> </a:t>
            </a:r>
            <a:r>
              <a:rPr spc="-5" dirty="0"/>
              <a:t>Adultas  </a:t>
            </a:r>
            <a:r>
              <a:rPr dirty="0"/>
              <a:t>2 paneles</a:t>
            </a:r>
            <a:r>
              <a:rPr spc="-30" dirty="0"/>
              <a:t> </a:t>
            </a:r>
            <a:r>
              <a:rPr spc="-15" dirty="0"/>
              <a:t>presupuesto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0885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209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1634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04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975" y="1447800"/>
            <a:ext cx="2413000" cy="241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19702" y="1929765"/>
            <a:ext cx="39719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004080"/>
                </a:solidFill>
                <a:latin typeface="Calibri"/>
                <a:cs typeface="Calibri"/>
              </a:rPr>
              <a:t>Compromiso </a:t>
            </a:r>
            <a:r>
              <a:rPr sz="2400" b="0" spc="-5" dirty="0">
                <a:solidFill>
                  <a:srgbClr val="004080"/>
                </a:solidFill>
                <a:latin typeface="Calibri"/>
                <a:cs typeface="Calibri"/>
              </a:rPr>
              <a:t>del </a:t>
            </a:r>
            <a:r>
              <a:rPr sz="2400" spc="-20" dirty="0">
                <a:solidFill>
                  <a:srgbClr val="004080"/>
                </a:solidFill>
              </a:rPr>
              <a:t>Representante  </a:t>
            </a:r>
            <a:r>
              <a:rPr sz="2400" spc="-10" dirty="0">
                <a:solidFill>
                  <a:srgbClr val="004080"/>
                </a:solidFill>
              </a:rPr>
              <a:t>Legal </a:t>
            </a:r>
            <a:r>
              <a:rPr sz="2400" b="0" spc="-5" dirty="0">
                <a:solidFill>
                  <a:srgbClr val="004080"/>
                </a:solidFill>
                <a:latin typeface="Calibri"/>
                <a:cs typeface="Calibri"/>
              </a:rPr>
              <a:t>de </a:t>
            </a:r>
            <a:r>
              <a:rPr sz="2400" b="0" dirty="0">
                <a:solidFill>
                  <a:srgbClr val="004080"/>
                </a:solidFill>
                <a:latin typeface="Calibri"/>
                <a:cs typeface="Calibri"/>
              </a:rPr>
              <a:t>tu</a:t>
            </a:r>
            <a:r>
              <a:rPr sz="2400" b="0" spc="-30" dirty="0">
                <a:solidFill>
                  <a:srgbClr val="004080"/>
                </a:solidFill>
                <a:latin typeface="Calibri"/>
                <a:cs typeface="Calibri"/>
              </a:rPr>
              <a:t> </a:t>
            </a:r>
            <a:r>
              <a:rPr sz="2400" b="0" spc="-15" dirty="0">
                <a:solidFill>
                  <a:srgbClr val="004080"/>
                </a:solidFill>
                <a:latin typeface="Calibri"/>
                <a:cs typeface="Calibri"/>
              </a:rPr>
              <a:t>organización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19702" y="4451095"/>
            <a:ext cx="35553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4080"/>
                </a:solidFill>
                <a:latin typeface="Calibri"/>
                <a:cs typeface="Calibri"/>
              </a:rPr>
              <a:t>Compromiso </a:t>
            </a:r>
            <a:r>
              <a:rPr sz="2400" dirty="0">
                <a:solidFill>
                  <a:srgbClr val="004080"/>
                </a:solidFill>
                <a:latin typeface="Calibri"/>
                <a:cs typeface="Calibri"/>
              </a:rPr>
              <a:t>y </a:t>
            </a:r>
            <a:r>
              <a:rPr sz="2400" spc="-5" dirty="0">
                <a:solidFill>
                  <a:srgbClr val="004080"/>
                </a:solidFill>
                <a:latin typeface="Calibri"/>
                <a:cs typeface="Calibri"/>
              </a:rPr>
              <a:t>participación  </a:t>
            </a:r>
            <a:r>
              <a:rPr sz="2400" spc="-10" dirty="0">
                <a:solidFill>
                  <a:srgbClr val="004080"/>
                </a:solidFill>
                <a:latin typeface="Calibri"/>
                <a:cs typeface="Calibri"/>
              </a:rPr>
              <a:t>activa </a:t>
            </a:r>
            <a:r>
              <a:rPr sz="2400" spc="-5" dirty="0">
                <a:solidFill>
                  <a:srgbClr val="004080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004080"/>
                </a:solidFill>
                <a:latin typeface="Calibri"/>
                <a:cs typeface="Calibri"/>
              </a:rPr>
              <a:t>tus </a:t>
            </a:r>
            <a:r>
              <a:rPr sz="2400" spc="-15" dirty="0">
                <a:solidFill>
                  <a:srgbClr val="004080"/>
                </a:solidFill>
                <a:latin typeface="Calibri"/>
                <a:cs typeface="Calibri"/>
              </a:rPr>
              <a:t>compañeros/as  </a:t>
            </a:r>
            <a:r>
              <a:rPr sz="2400" spc="-10" dirty="0">
                <a:solidFill>
                  <a:srgbClr val="004080"/>
                </a:solidFill>
                <a:latin typeface="Calibri"/>
                <a:cs typeface="Calibri"/>
              </a:rPr>
              <a:t>Crea </a:t>
            </a:r>
            <a:r>
              <a:rPr sz="2400" spc="-5" dirty="0">
                <a:solidFill>
                  <a:srgbClr val="004080"/>
                </a:solidFill>
                <a:latin typeface="Calibri"/>
                <a:cs typeface="Calibri"/>
              </a:rPr>
              <a:t>un</a:t>
            </a:r>
            <a:r>
              <a:rPr sz="2400" spc="-10" dirty="0">
                <a:solidFill>
                  <a:srgbClr val="00408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4080"/>
                </a:solidFill>
                <a:latin typeface="Calibri"/>
                <a:cs typeface="Calibri"/>
              </a:rPr>
              <a:t>EQUIPO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27826" y="5302250"/>
            <a:ext cx="720725" cy="647700"/>
          </a:xfrm>
          <a:custGeom>
            <a:avLst/>
            <a:gdLst/>
            <a:ahLst/>
            <a:cxnLst/>
            <a:rect l="l" t="t" r="r" b="b"/>
            <a:pathLst>
              <a:path w="720725" h="647700">
                <a:moveTo>
                  <a:pt x="720598" y="247396"/>
                </a:moveTo>
                <a:lnTo>
                  <a:pt x="0" y="247396"/>
                </a:lnTo>
                <a:lnTo>
                  <a:pt x="222631" y="400303"/>
                </a:lnTo>
                <a:lnTo>
                  <a:pt x="137540" y="647700"/>
                </a:lnTo>
                <a:lnTo>
                  <a:pt x="360299" y="494791"/>
                </a:lnTo>
                <a:lnTo>
                  <a:pt x="530465" y="494791"/>
                </a:lnTo>
                <a:lnTo>
                  <a:pt x="497967" y="400303"/>
                </a:lnTo>
                <a:lnTo>
                  <a:pt x="720598" y="247396"/>
                </a:lnTo>
                <a:close/>
              </a:path>
              <a:path w="720725" h="647700">
                <a:moveTo>
                  <a:pt x="530465" y="494791"/>
                </a:moveTo>
                <a:lnTo>
                  <a:pt x="360299" y="494791"/>
                </a:lnTo>
                <a:lnTo>
                  <a:pt x="583056" y="647700"/>
                </a:lnTo>
                <a:lnTo>
                  <a:pt x="530465" y="494791"/>
                </a:lnTo>
                <a:close/>
              </a:path>
              <a:path w="720725" h="647700">
                <a:moveTo>
                  <a:pt x="360299" y="0"/>
                </a:moveTo>
                <a:lnTo>
                  <a:pt x="275208" y="247396"/>
                </a:lnTo>
                <a:lnTo>
                  <a:pt x="445389" y="247396"/>
                </a:lnTo>
                <a:lnTo>
                  <a:pt x="36029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27826" y="5302250"/>
            <a:ext cx="720725" cy="647700"/>
          </a:xfrm>
          <a:custGeom>
            <a:avLst/>
            <a:gdLst/>
            <a:ahLst/>
            <a:cxnLst/>
            <a:rect l="l" t="t" r="r" b="b"/>
            <a:pathLst>
              <a:path w="720725" h="647700">
                <a:moveTo>
                  <a:pt x="0" y="247396"/>
                </a:moveTo>
                <a:lnTo>
                  <a:pt x="275208" y="247396"/>
                </a:lnTo>
                <a:lnTo>
                  <a:pt x="360299" y="0"/>
                </a:lnTo>
                <a:lnTo>
                  <a:pt x="445389" y="247396"/>
                </a:lnTo>
                <a:lnTo>
                  <a:pt x="720598" y="247396"/>
                </a:lnTo>
                <a:lnTo>
                  <a:pt x="497967" y="400303"/>
                </a:lnTo>
                <a:lnTo>
                  <a:pt x="583056" y="647700"/>
                </a:lnTo>
                <a:lnTo>
                  <a:pt x="360299" y="494791"/>
                </a:lnTo>
                <a:lnTo>
                  <a:pt x="137540" y="647700"/>
                </a:lnTo>
                <a:lnTo>
                  <a:pt x="222631" y="400303"/>
                </a:lnTo>
                <a:lnTo>
                  <a:pt x="0" y="247396"/>
                </a:lnTo>
                <a:close/>
              </a:path>
            </a:pathLst>
          </a:custGeom>
          <a:ln w="9525">
            <a:solidFill>
              <a:srgbClr val="33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76375" y="4149725"/>
            <a:ext cx="2352675" cy="2303780"/>
          </a:xfrm>
          <a:custGeom>
            <a:avLst/>
            <a:gdLst/>
            <a:ahLst/>
            <a:cxnLst/>
            <a:rect l="l" t="t" r="r" b="b"/>
            <a:pathLst>
              <a:path w="2352675" h="2303779">
                <a:moveTo>
                  <a:pt x="0" y="1151763"/>
                </a:moveTo>
                <a:lnTo>
                  <a:pt x="981" y="1104284"/>
                </a:lnTo>
                <a:lnTo>
                  <a:pt x="3899" y="1057294"/>
                </a:lnTo>
                <a:lnTo>
                  <a:pt x="8717" y="1010831"/>
                </a:lnTo>
                <a:lnTo>
                  <a:pt x="15396" y="964930"/>
                </a:lnTo>
                <a:lnTo>
                  <a:pt x="23899" y="919630"/>
                </a:lnTo>
                <a:lnTo>
                  <a:pt x="34187" y="874967"/>
                </a:lnTo>
                <a:lnTo>
                  <a:pt x="46224" y="830978"/>
                </a:lnTo>
                <a:lnTo>
                  <a:pt x="59971" y="787700"/>
                </a:lnTo>
                <a:lnTo>
                  <a:pt x="75390" y="745171"/>
                </a:lnTo>
                <a:lnTo>
                  <a:pt x="92444" y="703427"/>
                </a:lnTo>
                <a:lnTo>
                  <a:pt x="111094" y="662505"/>
                </a:lnTo>
                <a:lnTo>
                  <a:pt x="131303" y="622443"/>
                </a:lnTo>
                <a:lnTo>
                  <a:pt x="153033" y="583277"/>
                </a:lnTo>
                <a:lnTo>
                  <a:pt x="176246" y="545044"/>
                </a:lnTo>
                <a:lnTo>
                  <a:pt x="200904" y="507782"/>
                </a:lnTo>
                <a:lnTo>
                  <a:pt x="226970" y="471528"/>
                </a:lnTo>
                <a:lnTo>
                  <a:pt x="254405" y="436318"/>
                </a:lnTo>
                <a:lnTo>
                  <a:pt x="283172" y="402190"/>
                </a:lnTo>
                <a:lnTo>
                  <a:pt x="313233" y="369181"/>
                </a:lnTo>
                <a:lnTo>
                  <a:pt x="344550" y="337327"/>
                </a:lnTo>
                <a:lnTo>
                  <a:pt x="377086" y="306667"/>
                </a:lnTo>
                <a:lnTo>
                  <a:pt x="410802" y="277235"/>
                </a:lnTo>
                <a:lnTo>
                  <a:pt x="445660" y="249071"/>
                </a:lnTo>
                <a:lnTo>
                  <a:pt x="481623" y="222211"/>
                </a:lnTo>
                <a:lnTo>
                  <a:pt x="518653" y="196691"/>
                </a:lnTo>
                <a:lnTo>
                  <a:pt x="556712" y="172550"/>
                </a:lnTo>
                <a:lnTo>
                  <a:pt x="595762" y="149824"/>
                </a:lnTo>
                <a:lnTo>
                  <a:pt x="635766" y="128549"/>
                </a:lnTo>
                <a:lnTo>
                  <a:pt x="676685" y="108764"/>
                </a:lnTo>
                <a:lnTo>
                  <a:pt x="718482" y="90505"/>
                </a:lnTo>
                <a:lnTo>
                  <a:pt x="761119" y="73809"/>
                </a:lnTo>
                <a:lnTo>
                  <a:pt x="804558" y="58713"/>
                </a:lnTo>
                <a:lnTo>
                  <a:pt x="848761" y="45255"/>
                </a:lnTo>
                <a:lnTo>
                  <a:pt x="893690" y="33470"/>
                </a:lnTo>
                <a:lnTo>
                  <a:pt x="939308" y="23398"/>
                </a:lnTo>
                <a:lnTo>
                  <a:pt x="985576" y="15073"/>
                </a:lnTo>
                <a:lnTo>
                  <a:pt x="1032458" y="8534"/>
                </a:lnTo>
                <a:lnTo>
                  <a:pt x="1079914" y="3817"/>
                </a:lnTo>
                <a:lnTo>
                  <a:pt x="1127908" y="960"/>
                </a:lnTo>
                <a:lnTo>
                  <a:pt x="1176401" y="0"/>
                </a:lnTo>
                <a:lnTo>
                  <a:pt x="1224884" y="960"/>
                </a:lnTo>
                <a:lnTo>
                  <a:pt x="1272869" y="3817"/>
                </a:lnTo>
                <a:lnTo>
                  <a:pt x="1320317" y="8534"/>
                </a:lnTo>
                <a:lnTo>
                  <a:pt x="1367190" y="15073"/>
                </a:lnTo>
                <a:lnTo>
                  <a:pt x="1413451" y="23398"/>
                </a:lnTo>
                <a:lnTo>
                  <a:pt x="1459062" y="33470"/>
                </a:lnTo>
                <a:lnTo>
                  <a:pt x="1503985" y="45255"/>
                </a:lnTo>
                <a:lnTo>
                  <a:pt x="1548181" y="58713"/>
                </a:lnTo>
                <a:lnTo>
                  <a:pt x="1591614" y="73809"/>
                </a:lnTo>
                <a:lnTo>
                  <a:pt x="1634245" y="90505"/>
                </a:lnTo>
                <a:lnTo>
                  <a:pt x="1676037" y="108764"/>
                </a:lnTo>
                <a:lnTo>
                  <a:pt x="1716951" y="128549"/>
                </a:lnTo>
                <a:lnTo>
                  <a:pt x="1756951" y="149824"/>
                </a:lnTo>
                <a:lnTo>
                  <a:pt x="1795997" y="172550"/>
                </a:lnTo>
                <a:lnTo>
                  <a:pt x="1834052" y="196691"/>
                </a:lnTo>
                <a:lnTo>
                  <a:pt x="1871078" y="222211"/>
                </a:lnTo>
                <a:lnTo>
                  <a:pt x="1907038" y="249071"/>
                </a:lnTo>
                <a:lnTo>
                  <a:pt x="1941893" y="277235"/>
                </a:lnTo>
                <a:lnTo>
                  <a:pt x="1975606" y="306667"/>
                </a:lnTo>
                <a:lnTo>
                  <a:pt x="2008139" y="337327"/>
                </a:lnTo>
                <a:lnTo>
                  <a:pt x="2039454" y="369181"/>
                </a:lnTo>
                <a:lnTo>
                  <a:pt x="2069513" y="402190"/>
                </a:lnTo>
                <a:lnTo>
                  <a:pt x="2098279" y="436318"/>
                </a:lnTo>
                <a:lnTo>
                  <a:pt x="2125712" y="471528"/>
                </a:lnTo>
                <a:lnTo>
                  <a:pt x="2151777" y="507782"/>
                </a:lnTo>
                <a:lnTo>
                  <a:pt x="2176434" y="545044"/>
                </a:lnTo>
                <a:lnTo>
                  <a:pt x="2199646" y="583277"/>
                </a:lnTo>
                <a:lnTo>
                  <a:pt x="2221375" y="622443"/>
                </a:lnTo>
                <a:lnTo>
                  <a:pt x="2241583" y="662505"/>
                </a:lnTo>
                <a:lnTo>
                  <a:pt x="2260232" y="703427"/>
                </a:lnTo>
                <a:lnTo>
                  <a:pt x="2277285" y="745171"/>
                </a:lnTo>
                <a:lnTo>
                  <a:pt x="2292704" y="787700"/>
                </a:lnTo>
                <a:lnTo>
                  <a:pt x="2306451" y="830978"/>
                </a:lnTo>
                <a:lnTo>
                  <a:pt x="2318487" y="874967"/>
                </a:lnTo>
                <a:lnTo>
                  <a:pt x="2328775" y="919630"/>
                </a:lnTo>
                <a:lnTo>
                  <a:pt x="2337278" y="964930"/>
                </a:lnTo>
                <a:lnTo>
                  <a:pt x="2343957" y="1010831"/>
                </a:lnTo>
                <a:lnTo>
                  <a:pt x="2348775" y="1057294"/>
                </a:lnTo>
                <a:lnTo>
                  <a:pt x="2351693" y="1104284"/>
                </a:lnTo>
                <a:lnTo>
                  <a:pt x="2352675" y="1151763"/>
                </a:lnTo>
                <a:lnTo>
                  <a:pt x="2351693" y="1199235"/>
                </a:lnTo>
                <a:lnTo>
                  <a:pt x="2348775" y="1246218"/>
                </a:lnTo>
                <a:lnTo>
                  <a:pt x="2343957" y="1292676"/>
                </a:lnTo>
                <a:lnTo>
                  <a:pt x="2337278" y="1338571"/>
                </a:lnTo>
                <a:lnTo>
                  <a:pt x="2328775" y="1383867"/>
                </a:lnTo>
                <a:lnTo>
                  <a:pt x="2318487" y="1428525"/>
                </a:lnTo>
                <a:lnTo>
                  <a:pt x="2306451" y="1472510"/>
                </a:lnTo>
                <a:lnTo>
                  <a:pt x="2292704" y="1515784"/>
                </a:lnTo>
                <a:lnTo>
                  <a:pt x="2277285" y="1558310"/>
                </a:lnTo>
                <a:lnTo>
                  <a:pt x="2260232" y="1600051"/>
                </a:lnTo>
                <a:lnTo>
                  <a:pt x="2241583" y="1640970"/>
                </a:lnTo>
                <a:lnTo>
                  <a:pt x="2221375" y="1681029"/>
                </a:lnTo>
                <a:lnTo>
                  <a:pt x="2199646" y="1720193"/>
                </a:lnTo>
                <a:lnTo>
                  <a:pt x="2176434" y="1758423"/>
                </a:lnTo>
                <a:lnTo>
                  <a:pt x="2151777" y="1795683"/>
                </a:lnTo>
                <a:lnTo>
                  <a:pt x="2125712" y="1831936"/>
                </a:lnTo>
                <a:lnTo>
                  <a:pt x="2098279" y="1867144"/>
                </a:lnTo>
                <a:lnTo>
                  <a:pt x="2069513" y="1901271"/>
                </a:lnTo>
                <a:lnTo>
                  <a:pt x="2039454" y="1934280"/>
                </a:lnTo>
                <a:lnTo>
                  <a:pt x="2008139" y="1966133"/>
                </a:lnTo>
                <a:lnTo>
                  <a:pt x="1975606" y="1996793"/>
                </a:lnTo>
                <a:lnTo>
                  <a:pt x="1941893" y="2026223"/>
                </a:lnTo>
                <a:lnTo>
                  <a:pt x="1907038" y="2054387"/>
                </a:lnTo>
                <a:lnTo>
                  <a:pt x="1871078" y="2081247"/>
                </a:lnTo>
                <a:lnTo>
                  <a:pt x="1834052" y="2106767"/>
                </a:lnTo>
                <a:lnTo>
                  <a:pt x="1795997" y="2130908"/>
                </a:lnTo>
                <a:lnTo>
                  <a:pt x="1756951" y="2153635"/>
                </a:lnTo>
                <a:lnTo>
                  <a:pt x="1716951" y="2174909"/>
                </a:lnTo>
                <a:lnTo>
                  <a:pt x="1676037" y="2194695"/>
                </a:lnTo>
                <a:lnTo>
                  <a:pt x="1634245" y="2212954"/>
                </a:lnTo>
                <a:lnTo>
                  <a:pt x="1591614" y="2229650"/>
                </a:lnTo>
                <a:lnTo>
                  <a:pt x="1548181" y="2244746"/>
                </a:lnTo>
                <a:lnTo>
                  <a:pt x="1503985" y="2258205"/>
                </a:lnTo>
                <a:lnTo>
                  <a:pt x="1459062" y="2269990"/>
                </a:lnTo>
                <a:lnTo>
                  <a:pt x="1413451" y="2280063"/>
                </a:lnTo>
                <a:lnTo>
                  <a:pt x="1367190" y="2288388"/>
                </a:lnTo>
                <a:lnTo>
                  <a:pt x="1320317" y="2294927"/>
                </a:lnTo>
                <a:lnTo>
                  <a:pt x="1272869" y="2299644"/>
                </a:lnTo>
                <a:lnTo>
                  <a:pt x="1224884" y="2302501"/>
                </a:lnTo>
                <a:lnTo>
                  <a:pt x="1176401" y="2303462"/>
                </a:lnTo>
                <a:lnTo>
                  <a:pt x="1127908" y="2302501"/>
                </a:lnTo>
                <a:lnTo>
                  <a:pt x="1079914" y="2299644"/>
                </a:lnTo>
                <a:lnTo>
                  <a:pt x="1032458" y="2294927"/>
                </a:lnTo>
                <a:lnTo>
                  <a:pt x="985576" y="2288388"/>
                </a:lnTo>
                <a:lnTo>
                  <a:pt x="939308" y="2280063"/>
                </a:lnTo>
                <a:lnTo>
                  <a:pt x="893690" y="2269990"/>
                </a:lnTo>
                <a:lnTo>
                  <a:pt x="848761" y="2258205"/>
                </a:lnTo>
                <a:lnTo>
                  <a:pt x="804558" y="2244746"/>
                </a:lnTo>
                <a:lnTo>
                  <a:pt x="761119" y="2229650"/>
                </a:lnTo>
                <a:lnTo>
                  <a:pt x="718482" y="2212954"/>
                </a:lnTo>
                <a:lnTo>
                  <a:pt x="676685" y="2194695"/>
                </a:lnTo>
                <a:lnTo>
                  <a:pt x="635766" y="2174909"/>
                </a:lnTo>
                <a:lnTo>
                  <a:pt x="595762" y="2153635"/>
                </a:lnTo>
                <a:lnTo>
                  <a:pt x="556712" y="2130908"/>
                </a:lnTo>
                <a:lnTo>
                  <a:pt x="518653" y="2106767"/>
                </a:lnTo>
                <a:lnTo>
                  <a:pt x="481623" y="2081247"/>
                </a:lnTo>
                <a:lnTo>
                  <a:pt x="445660" y="2054387"/>
                </a:lnTo>
                <a:lnTo>
                  <a:pt x="410802" y="2026223"/>
                </a:lnTo>
                <a:lnTo>
                  <a:pt x="377086" y="1996793"/>
                </a:lnTo>
                <a:lnTo>
                  <a:pt x="344550" y="1966133"/>
                </a:lnTo>
                <a:lnTo>
                  <a:pt x="313233" y="1934280"/>
                </a:lnTo>
                <a:lnTo>
                  <a:pt x="283172" y="1901271"/>
                </a:lnTo>
                <a:lnTo>
                  <a:pt x="254405" y="1867144"/>
                </a:lnTo>
                <a:lnTo>
                  <a:pt x="226970" y="1831936"/>
                </a:lnTo>
                <a:lnTo>
                  <a:pt x="200904" y="1795683"/>
                </a:lnTo>
                <a:lnTo>
                  <a:pt x="176246" y="1758423"/>
                </a:lnTo>
                <a:lnTo>
                  <a:pt x="153033" y="1720193"/>
                </a:lnTo>
                <a:lnTo>
                  <a:pt x="131303" y="1681029"/>
                </a:lnTo>
                <a:lnTo>
                  <a:pt x="111094" y="1640970"/>
                </a:lnTo>
                <a:lnTo>
                  <a:pt x="92444" y="1600051"/>
                </a:lnTo>
                <a:lnTo>
                  <a:pt x="75390" y="1558310"/>
                </a:lnTo>
                <a:lnTo>
                  <a:pt x="59971" y="1515784"/>
                </a:lnTo>
                <a:lnTo>
                  <a:pt x="46224" y="1472510"/>
                </a:lnTo>
                <a:lnTo>
                  <a:pt x="34187" y="1428525"/>
                </a:lnTo>
                <a:lnTo>
                  <a:pt x="23899" y="1383867"/>
                </a:lnTo>
                <a:lnTo>
                  <a:pt x="15396" y="1338571"/>
                </a:lnTo>
                <a:lnTo>
                  <a:pt x="8717" y="1292676"/>
                </a:lnTo>
                <a:lnTo>
                  <a:pt x="3899" y="1246218"/>
                </a:lnTo>
                <a:lnTo>
                  <a:pt x="981" y="1199235"/>
                </a:lnTo>
                <a:lnTo>
                  <a:pt x="0" y="1151763"/>
                </a:lnTo>
                <a:close/>
              </a:path>
            </a:pathLst>
          </a:custGeom>
          <a:ln w="76200">
            <a:solidFill>
              <a:srgbClr val="0076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7825" y="4297362"/>
            <a:ext cx="2009775" cy="2009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66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636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420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3796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802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1050" y="5013325"/>
            <a:ext cx="6842125" cy="1203325"/>
          </a:xfrm>
          <a:custGeom>
            <a:avLst/>
            <a:gdLst/>
            <a:ahLst/>
            <a:cxnLst/>
            <a:rect l="l" t="t" r="r" b="b"/>
            <a:pathLst>
              <a:path w="6842125" h="1203325">
                <a:moveTo>
                  <a:pt x="6767195" y="0"/>
                </a:moveTo>
                <a:lnTo>
                  <a:pt x="74930" y="0"/>
                </a:lnTo>
                <a:lnTo>
                  <a:pt x="45755" y="5885"/>
                </a:lnTo>
                <a:lnTo>
                  <a:pt x="21939" y="21939"/>
                </a:lnTo>
                <a:lnTo>
                  <a:pt x="5885" y="45755"/>
                </a:lnTo>
                <a:lnTo>
                  <a:pt x="0" y="74930"/>
                </a:lnTo>
                <a:lnTo>
                  <a:pt x="0" y="1128382"/>
                </a:lnTo>
                <a:lnTo>
                  <a:pt x="5885" y="1157553"/>
                </a:lnTo>
                <a:lnTo>
                  <a:pt x="21939" y="1181374"/>
                </a:lnTo>
                <a:lnTo>
                  <a:pt x="45755" y="1197435"/>
                </a:lnTo>
                <a:lnTo>
                  <a:pt x="74930" y="1203325"/>
                </a:lnTo>
                <a:lnTo>
                  <a:pt x="6767195" y="1203325"/>
                </a:lnTo>
                <a:lnTo>
                  <a:pt x="6796369" y="1197435"/>
                </a:lnTo>
                <a:lnTo>
                  <a:pt x="6820185" y="1181374"/>
                </a:lnTo>
                <a:lnTo>
                  <a:pt x="6836239" y="1157553"/>
                </a:lnTo>
                <a:lnTo>
                  <a:pt x="6842125" y="1128382"/>
                </a:lnTo>
                <a:lnTo>
                  <a:pt x="6842125" y="74930"/>
                </a:lnTo>
                <a:lnTo>
                  <a:pt x="6836239" y="45755"/>
                </a:lnTo>
                <a:lnTo>
                  <a:pt x="6820185" y="21939"/>
                </a:lnTo>
                <a:lnTo>
                  <a:pt x="6796369" y="5885"/>
                </a:lnTo>
                <a:lnTo>
                  <a:pt x="676719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1050" y="5013325"/>
            <a:ext cx="6842125" cy="1203325"/>
          </a:xfrm>
          <a:custGeom>
            <a:avLst/>
            <a:gdLst/>
            <a:ahLst/>
            <a:cxnLst/>
            <a:rect l="l" t="t" r="r" b="b"/>
            <a:pathLst>
              <a:path w="6842125" h="1203325">
                <a:moveTo>
                  <a:pt x="0" y="74930"/>
                </a:moveTo>
                <a:lnTo>
                  <a:pt x="5885" y="45755"/>
                </a:lnTo>
                <a:lnTo>
                  <a:pt x="21939" y="21939"/>
                </a:lnTo>
                <a:lnTo>
                  <a:pt x="45755" y="5885"/>
                </a:lnTo>
                <a:lnTo>
                  <a:pt x="74930" y="0"/>
                </a:lnTo>
                <a:lnTo>
                  <a:pt x="6767195" y="0"/>
                </a:lnTo>
                <a:lnTo>
                  <a:pt x="6796369" y="5885"/>
                </a:lnTo>
                <a:lnTo>
                  <a:pt x="6820185" y="21939"/>
                </a:lnTo>
                <a:lnTo>
                  <a:pt x="6836239" y="45755"/>
                </a:lnTo>
                <a:lnTo>
                  <a:pt x="6842125" y="74930"/>
                </a:lnTo>
                <a:lnTo>
                  <a:pt x="6842125" y="1128382"/>
                </a:lnTo>
                <a:lnTo>
                  <a:pt x="6836239" y="1157553"/>
                </a:lnTo>
                <a:lnTo>
                  <a:pt x="6820185" y="1181374"/>
                </a:lnTo>
                <a:lnTo>
                  <a:pt x="6796369" y="1197435"/>
                </a:lnTo>
                <a:lnTo>
                  <a:pt x="6767195" y="1203325"/>
                </a:lnTo>
                <a:lnTo>
                  <a:pt x="74930" y="1203325"/>
                </a:lnTo>
                <a:lnTo>
                  <a:pt x="45755" y="1197435"/>
                </a:lnTo>
                <a:lnTo>
                  <a:pt x="21939" y="1181374"/>
                </a:lnTo>
                <a:lnTo>
                  <a:pt x="5885" y="1157553"/>
                </a:lnTo>
                <a:lnTo>
                  <a:pt x="0" y="1128382"/>
                </a:lnTo>
                <a:lnTo>
                  <a:pt x="0" y="74930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22957" y="4976915"/>
            <a:ext cx="683260" cy="1169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485" marR="5080" indent="-58419">
              <a:lnSpc>
                <a:spcPct val="125099"/>
              </a:lnSpc>
              <a:spcBef>
                <a:spcPts val="95"/>
              </a:spcBef>
            </a:pPr>
            <a:r>
              <a:rPr sz="2000" b="1" spc="-5" dirty="0">
                <a:solidFill>
                  <a:srgbClr val="4F5F52"/>
                </a:solidFill>
                <a:latin typeface="Calibri"/>
                <a:cs typeface="Calibri"/>
              </a:rPr>
              <a:t>Pla</a:t>
            </a:r>
            <a:r>
              <a:rPr sz="2000" b="1" spc="-45" dirty="0">
                <a:solidFill>
                  <a:srgbClr val="4F5F52"/>
                </a:solidFill>
                <a:latin typeface="Calibri"/>
                <a:cs typeface="Calibri"/>
              </a:rPr>
              <a:t>z</a:t>
            </a:r>
            <a:r>
              <a:rPr sz="2000" b="1" dirty="0">
                <a:solidFill>
                  <a:srgbClr val="4F5F52"/>
                </a:solidFill>
                <a:latin typeface="Calibri"/>
                <a:cs typeface="Calibri"/>
              </a:rPr>
              <a:t>os  KA1:  </a:t>
            </a:r>
            <a:r>
              <a:rPr sz="2000" b="1" spc="-5" dirty="0">
                <a:solidFill>
                  <a:srgbClr val="4F5F52"/>
                </a:solidFill>
                <a:latin typeface="Calibri"/>
                <a:cs typeface="Calibri"/>
              </a:rPr>
              <a:t>KA2: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66669" y="5357846"/>
            <a:ext cx="5426075" cy="788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1" dirty="0">
                <a:solidFill>
                  <a:srgbClr val="4F5F52"/>
                </a:solidFill>
                <a:latin typeface="Calibri"/>
                <a:cs typeface="Calibri"/>
              </a:rPr>
              <a:t>1 de </a:t>
            </a:r>
            <a:r>
              <a:rPr sz="2000" b="1" spc="-15" dirty="0">
                <a:solidFill>
                  <a:srgbClr val="4F5F52"/>
                </a:solidFill>
                <a:latin typeface="Calibri"/>
                <a:cs typeface="Calibri"/>
              </a:rPr>
              <a:t>febrero, </a:t>
            </a:r>
            <a:r>
              <a:rPr sz="2000" b="1" dirty="0">
                <a:solidFill>
                  <a:srgbClr val="4F5F52"/>
                </a:solidFill>
                <a:latin typeface="Calibri"/>
                <a:cs typeface="Calibri"/>
              </a:rPr>
              <a:t>12:00 del mediodía </a:t>
            </a:r>
            <a:r>
              <a:rPr sz="2000" b="1" spc="-10" dirty="0">
                <a:solidFill>
                  <a:srgbClr val="4F5F52"/>
                </a:solidFill>
                <a:latin typeface="Calibri"/>
                <a:cs typeface="Calibri"/>
              </a:rPr>
              <a:t>(hora </a:t>
            </a:r>
            <a:r>
              <a:rPr sz="2000" b="1" dirty="0">
                <a:solidFill>
                  <a:srgbClr val="4F5F52"/>
                </a:solidFill>
                <a:latin typeface="Calibri"/>
                <a:cs typeface="Calibri"/>
              </a:rPr>
              <a:t>de</a:t>
            </a:r>
            <a:r>
              <a:rPr sz="2000" b="1" spc="-90" dirty="0">
                <a:solidFill>
                  <a:srgbClr val="4F5F52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F5F52"/>
                </a:solidFill>
                <a:latin typeface="Calibri"/>
                <a:cs typeface="Calibri"/>
              </a:rPr>
              <a:t>Bruselas)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4F5F52"/>
                </a:solidFill>
                <a:latin typeface="Calibri"/>
                <a:cs typeface="Calibri"/>
              </a:rPr>
              <a:t>21 de </a:t>
            </a:r>
            <a:r>
              <a:rPr sz="2000" b="1" spc="-15" dirty="0">
                <a:solidFill>
                  <a:srgbClr val="4F5F52"/>
                </a:solidFill>
                <a:latin typeface="Calibri"/>
                <a:cs typeface="Calibri"/>
              </a:rPr>
              <a:t>marzo, </a:t>
            </a:r>
            <a:r>
              <a:rPr sz="2000" b="1" dirty="0">
                <a:solidFill>
                  <a:srgbClr val="4F5F52"/>
                </a:solidFill>
                <a:latin typeface="Calibri"/>
                <a:cs typeface="Calibri"/>
              </a:rPr>
              <a:t>12:00 del mediodía </a:t>
            </a:r>
            <a:r>
              <a:rPr sz="2000" b="1" spc="-10" dirty="0">
                <a:solidFill>
                  <a:srgbClr val="4F5F52"/>
                </a:solidFill>
                <a:latin typeface="Calibri"/>
                <a:cs typeface="Calibri"/>
              </a:rPr>
              <a:t>(hora </a:t>
            </a:r>
            <a:r>
              <a:rPr sz="2000" b="1" dirty="0">
                <a:solidFill>
                  <a:srgbClr val="4F5F52"/>
                </a:solidFill>
                <a:latin typeface="Calibri"/>
                <a:cs typeface="Calibri"/>
              </a:rPr>
              <a:t>de</a:t>
            </a:r>
            <a:r>
              <a:rPr sz="2000" b="1" spc="-60" dirty="0">
                <a:solidFill>
                  <a:srgbClr val="4F5F52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F5F52"/>
                </a:solidFill>
                <a:latin typeface="Calibri"/>
                <a:cs typeface="Calibri"/>
              </a:rPr>
              <a:t>Bruselas)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7087" y="4865687"/>
            <a:ext cx="1554099" cy="1552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5967" y="1191260"/>
            <a:ext cx="22491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solidFill>
                  <a:srgbClr val="003399"/>
                </a:solidFill>
              </a:rPr>
              <a:t>Asegúrate </a:t>
            </a:r>
            <a:r>
              <a:rPr sz="2200" spc="-5" dirty="0">
                <a:solidFill>
                  <a:srgbClr val="003399"/>
                </a:solidFill>
              </a:rPr>
              <a:t>de</a:t>
            </a:r>
            <a:r>
              <a:rPr sz="2200" spc="-25" dirty="0">
                <a:solidFill>
                  <a:srgbClr val="003399"/>
                </a:solidFill>
              </a:rPr>
              <a:t> </a:t>
            </a:r>
            <a:r>
              <a:rPr sz="2200" spc="-5" dirty="0">
                <a:solidFill>
                  <a:srgbClr val="003399"/>
                </a:solidFill>
              </a:rPr>
              <a:t>que…</a:t>
            </a:r>
            <a:endParaRPr sz="2200"/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014">
              <a:lnSpc>
                <a:spcPct val="100000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219075" algn="l"/>
              </a:tabLst>
            </a:pPr>
            <a:r>
              <a:rPr spc="-45" dirty="0"/>
              <a:t>Todos </a:t>
            </a:r>
            <a:r>
              <a:rPr spc="-5" dirty="0"/>
              <a:t>los </a:t>
            </a:r>
            <a:r>
              <a:rPr spc="-15" dirty="0"/>
              <a:t>documentos relevantes </a:t>
            </a:r>
            <a:r>
              <a:rPr spc="-5" dirty="0"/>
              <a:t>se han </a:t>
            </a:r>
            <a:r>
              <a:rPr spc="-10" dirty="0"/>
              <a:t>adjuntado </a:t>
            </a:r>
            <a:r>
              <a:rPr spc="-5" dirty="0"/>
              <a:t>al</a:t>
            </a:r>
            <a:r>
              <a:rPr spc="150" dirty="0"/>
              <a:t> </a:t>
            </a:r>
            <a:r>
              <a:rPr spc="-15" dirty="0"/>
              <a:t>formulario</a:t>
            </a:r>
          </a:p>
          <a:p>
            <a:pPr marL="1263015" lvl="1" indent="-228600">
              <a:lnSpc>
                <a:spcPct val="100000"/>
              </a:lnSpc>
              <a:buFont typeface="Arial"/>
              <a:buChar char="•"/>
              <a:tabLst>
                <a:tab pos="1263015" algn="l"/>
                <a:tab pos="1263650" algn="l"/>
              </a:tabLst>
            </a:pPr>
            <a:r>
              <a:rPr sz="2200" spc="-10" dirty="0">
                <a:solidFill>
                  <a:srgbClr val="003399"/>
                </a:solidFill>
                <a:latin typeface="Calibri"/>
                <a:cs typeface="Calibri"/>
              </a:rPr>
              <a:t>Declaración responsable </a:t>
            </a:r>
            <a:r>
              <a:rPr sz="2200" spc="-5" dirty="0">
                <a:solidFill>
                  <a:srgbClr val="003399"/>
                </a:solidFill>
                <a:latin typeface="Calibri"/>
                <a:cs typeface="Calibri"/>
              </a:rPr>
              <a:t>(incluida en el</a:t>
            </a:r>
            <a:r>
              <a:rPr sz="2200" dirty="0">
                <a:solidFill>
                  <a:srgbClr val="003399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003399"/>
                </a:solidFill>
                <a:latin typeface="Calibri"/>
                <a:cs typeface="Calibri"/>
              </a:rPr>
              <a:t>formulario)</a:t>
            </a:r>
            <a:endParaRPr sz="2200">
              <a:latin typeface="Calibri"/>
              <a:cs typeface="Calibri"/>
            </a:endParaRPr>
          </a:p>
          <a:p>
            <a:pPr marL="1263015" lvl="1" indent="-228600">
              <a:lnSpc>
                <a:spcPct val="100000"/>
              </a:lnSpc>
              <a:buFont typeface="Arial"/>
              <a:buChar char="•"/>
              <a:tabLst>
                <a:tab pos="1263015" algn="l"/>
                <a:tab pos="1263650" algn="l"/>
              </a:tabLst>
            </a:pPr>
            <a:r>
              <a:rPr sz="2200" spc="-15" dirty="0">
                <a:solidFill>
                  <a:srgbClr val="003399"/>
                </a:solidFill>
                <a:latin typeface="Calibri"/>
                <a:cs typeface="Calibri"/>
              </a:rPr>
              <a:t>Cronograma</a:t>
            </a:r>
            <a:r>
              <a:rPr sz="2200" spc="-10" dirty="0">
                <a:solidFill>
                  <a:srgbClr val="003399"/>
                </a:solidFill>
                <a:latin typeface="Calibri"/>
                <a:cs typeface="Calibri"/>
              </a:rPr>
              <a:t> (KA2)</a:t>
            </a:r>
            <a:endParaRPr sz="2200">
              <a:latin typeface="Calibri"/>
              <a:cs typeface="Calibri"/>
            </a:endParaRPr>
          </a:p>
          <a:p>
            <a:pPr marL="1263015" marR="5080" lvl="1" indent="-228600">
              <a:lnSpc>
                <a:spcPct val="100000"/>
              </a:lnSpc>
              <a:buFont typeface="Arial"/>
              <a:buChar char="•"/>
              <a:tabLst>
                <a:tab pos="1263015" algn="l"/>
                <a:tab pos="1263650" algn="l"/>
              </a:tabLst>
            </a:pPr>
            <a:r>
              <a:rPr sz="2200" spc="-10" dirty="0">
                <a:solidFill>
                  <a:srgbClr val="003399"/>
                </a:solidFill>
                <a:latin typeface="Calibri"/>
                <a:cs typeface="Calibri"/>
              </a:rPr>
              <a:t>Mandatos (Consorcios </a:t>
            </a:r>
            <a:r>
              <a:rPr sz="2200" spc="-5" dirty="0">
                <a:solidFill>
                  <a:srgbClr val="003399"/>
                </a:solidFill>
                <a:latin typeface="Calibri"/>
                <a:cs typeface="Calibri"/>
              </a:rPr>
              <a:t>de KA1. Y </a:t>
            </a:r>
            <a:r>
              <a:rPr sz="2200" spc="-10" dirty="0">
                <a:solidFill>
                  <a:srgbClr val="003399"/>
                </a:solidFill>
                <a:latin typeface="Calibri"/>
                <a:cs typeface="Calibri"/>
              </a:rPr>
              <a:t>todos </a:t>
            </a:r>
            <a:r>
              <a:rPr sz="2200" spc="-5" dirty="0">
                <a:solidFill>
                  <a:srgbClr val="003399"/>
                </a:solidFill>
                <a:latin typeface="Calibri"/>
                <a:cs typeface="Calibri"/>
              </a:rPr>
              <a:t>los KA2, </a:t>
            </a:r>
            <a:r>
              <a:rPr sz="2200" spc="-25" dirty="0">
                <a:solidFill>
                  <a:srgbClr val="003399"/>
                </a:solidFill>
                <a:latin typeface="Calibri"/>
                <a:cs typeface="Calibri"/>
              </a:rPr>
              <a:t>excepto  </a:t>
            </a:r>
            <a:r>
              <a:rPr sz="2200" spc="-5" dirty="0">
                <a:solidFill>
                  <a:srgbClr val="003399"/>
                </a:solidFill>
                <a:latin typeface="Calibri"/>
                <a:cs typeface="Calibri"/>
              </a:rPr>
              <a:t>KA229)</a:t>
            </a:r>
            <a:endParaRPr sz="2200">
              <a:latin typeface="Calibri"/>
              <a:cs typeface="Calibri"/>
            </a:endParaRPr>
          </a:p>
          <a:p>
            <a:pPr marL="107314" lvl="1">
              <a:lnSpc>
                <a:spcPct val="100000"/>
              </a:lnSpc>
              <a:buClr>
                <a:srgbClr val="003399"/>
              </a:buClr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120014" marR="331470">
              <a:lnSpc>
                <a:spcPct val="100000"/>
              </a:lnSpc>
              <a:buSzPct val="95454"/>
              <a:buFont typeface="Arial"/>
              <a:buChar char="•"/>
              <a:tabLst>
                <a:tab pos="219075" algn="l"/>
              </a:tabLst>
            </a:pPr>
            <a:r>
              <a:rPr spc="-45" dirty="0"/>
              <a:t>Todos </a:t>
            </a:r>
            <a:r>
              <a:rPr spc="-5" dirty="0"/>
              <a:t>los socios </a:t>
            </a:r>
            <a:r>
              <a:rPr spc="-10" dirty="0"/>
              <a:t>han subido </a:t>
            </a:r>
            <a:r>
              <a:rPr spc="-5" dirty="0"/>
              <a:t>los </a:t>
            </a:r>
            <a:r>
              <a:rPr spc="-15" dirty="0"/>
              <a:t>documentos obligatorios </a:t>
            </a:r>
            <a:r>
              <a:rPr spc="-5" dirty="0"/>
              <a:t>en el  </a:t>
            </a:r>
            <a:r>
              <a:rPr spc="-15" dirty="0"/>
              <a:t>Portal </a:t>
            </a:r>
            <a:r>
              <a:rPr spc="-10" dirty="0"/>
              <a:t>del </a:t>
            </a:r>
            <a:r>
              <a:rPr spc="-15" dirty="0"/>
              <a:t>Participante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200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8303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2422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1529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9414" y="1464309"/>
            <a:ext cx="57931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400" dirty="0"/>
          </a:p>
        </p:txBody>
      </p:sp>
      <p:sp>
        <p:nvSpPr>
          <p:cNvPr id="6" name="object 6"/>
          <p:cNvSpPr txBox="1"/>
          <p:nvPr/>
        </p:nvSpPr>
        <p:spPr>
          <a:xfrm>
            <a:off x="5877559" y="5094223"/>
            <a:ext cx="2129790" cy="945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06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1A71B8"/>
                </a:solidFill>
                <a:latin typeface="Calibri"/>
                <a:cs typeface="Calibri"/>
              </a:rPr>
              <a:t>E</a:t>
            </a:r>
            <a:r>
              <a:rPr sz="2000" b="1" spc="-60" dirty="0">
                <a:solidFill>
                  <a:srgbClr val="1A71B8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1A71B8"/>
                </a:solidFill>
                <a:latin typeface="Calibri"/>
                <a:cs typeface="Calibri"/>
              </a:rPr>
              <a:t>asmu</a:t>
            </a:r>
            <a:r>
              <a:rPr sz="2000" b="1" spc="0" dirty="0">
                <a:solidFill>
                  <a:srgbClr val="1A71B8"/>
                </a:solidFill>
                <a:latin typeface="Calibri"/>
                <a:cs typeface="Calibri"/>
              </a:rPr>
              <a:t>s</a:t>
            </a:r>
            <a:r>
              <a:rPr sz="2000" b="1" spc="-5" dirty="0">
                <a:solidFill>
                  <a:srgbClr val="1A71B8"/>
                </a:solidFill>
                <a:latin typeface="Calibri"/>
                <a:cs typeface="Calibri"/>
              </a:rPr>
              <a:t>Plu</a:t>
            </a:r>
            <a:r>
              <a:rPr sz="2000" b="1" spc="0" dirty="0">
                <a:solidFill>
                  <a:srgbClr val="1A71B8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1A71B8"/>
                </a:solidFill>
                <a:latin typeface="Calibri"/>
                <a:cs typeface="Calibri"/>
              </a:rPr>
              <a:t>SEPIE  </a:t>
            </a:r>
            <a:r>
              <a:rPr sz="2000" b="1" spc="-5" dirty="0">
                <a:solidFill>
                  <a:srgbClr val="1A71B8"/>
                </a:solidFill>
                <a:latin typeface="Calibri"/>
                <a:cs typeface="Calibri"/>
              </a:rPr>
              <a:t>@sepiegob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00" b="1" spc="-10" dirty="0">
                <a:solidFill>
                  <a:srgbClr val="1A71B8"/>
                </a:solidFill>
                <a:latin typeface="Calibri"/>
                <a:cs typeface="Calibri"/>
              </a:rPr>
              <a:t>#ErasmusPlusES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86450" y="5508625"/>
            <a:ext cx="185737" cy="160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21375" y="5199062"/>
            <a:ext cx="98425" cy="1730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98751" y="5046040"/>
            <a:ext cx="326072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1A71B8"/>
                </a:solidFill>
                <a:latin typeface="Calibri"/>
                <a:cs typeface="Calibri"/>
                <a:hlinkClick r:id="rId6"/>
              </a:rPr>
              <a:t>www.sepie.es </a:t>
            </a:r>
            <a:r>
              <a:rPr sz="2000" b="1" spc="-15" dirty="0">
                <a:solidFill>
                  <a:srgbClr val="1A71B8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A71B8"/>
                </a:solidFill>
                <a:latin typeface="Calibri"/>
                <a:cs typeface="Calibri"/>
                <a:hlinkClick r:id="rId7"/>
              </a:rPr>
              <a:t>www.erasmusplus.gob.es </a:t>
            </a:r>
            <a:r>
              <a:rPr sz="2000" b="1" spc="-10" dirty="0">
                <a:solidFill>
                  <a:srgbClr val="1A71B8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asociacione</a:t>
            </a:r>
            <a:r>
              <a:rPr sz="2000" b="1" spc="0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s</a:t>
            </a:r>
            <a:r>
              <a:rPr sz="2000" b="1" spc="-5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.e</a:t>
            </a:r>
            <a:r>
              <a:rPr sz="2000" b="1" spc="0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s</a:t>
            </a:r>
            <a:r>
              <a:rPr sz="2000" b="1" spc="-15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c</a:t>
            </a:r>
            <a:r>
              <a:rPr sz="2000" b="1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ola</a:t>
            </a:r>
            <a:r>
              <a:rPr sz="2000" b="1" spc="-10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r</a:t>
            </a:r>
            <a:r>
              <a:rPr sz="2000" b="1" spc="-5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@se</a:t>
            </a:r>
            <a:r>
              <a:rPr sz="2000" b="1" spc="0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p</a:t>
            </a:r>
            <a:r>
              <a:rPr sz="2000" b="1" dirty="0">
                <a:solidFill>
                  <a:srgbClr val="1A71B8"/>
                </a:solidFill>
                <a:latin typeface="Calibri"/>
                <a:cs typeface="Calibri"/>
                <a:hlinkClick r:id="rId8"/>
              </a:rPr>
              <a:t>ie.es </a:t>
            </a:r>
            <a:r>
              <a:rPr sz="2000" b="1" dirty="0">
                <a:solidFill>
                  <a:srgbClr val="1A71B8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1A71B8"/>
                </a:solidFill>
                <a:latin typeface="Calibri"/>
                <a:cs typeface="Calibri"/>
                <a:hlinkClick r:id="rId9"/>
              </a:rPr>
              <a:t>movilidad.escolar@sepie.es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34895" y="5149697"/>
            <a:ext cx="191719" cy="1869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91004" y="5438254"/>
            <a:ext cx="191719" cy="1869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3603" y="5792901"/>
            <a:ext cx="212725" cy="1686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94050" y="2574925"/>
            <a:ext cx="3754374" cy="19335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7875" y="6069012"/>
            <a:ext cx="212725" cy="1682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6759" y="765175"/>
            <a:ext cx="7996555" cy="509905"/>
          </a:xfrm>
          <a:custGeom>
            <a:avLst/>
            <a:gdLst/>
            <a:ahLst/>
            <a:cxnLst/>
            <a:rect l="l" t="t" r="r" b="b"/>
            <a:pathLst>
              <a:path w="7996555" h="509905">
                <a:moveTo>
                  <a:pt x="7911452" y="0"/>
                </a:moveTo>
                <a:lnTo>
                  <a:pt x="88290" y="0"/>
                </a:lnTo>
                <a:lnTo>
                  <a:pt x="55227" y="6667"/>
                </a:lnTo>
                <a:lnTo>
                  <a:pt x="28228" y="24860"/>
                </a:lnTo>
                <a:lnTo>
                  <a:pt x="10027" y="51863"/>
                </a:lnTo>
                <a:lnTo>
                  <a:pt x="3352" y="84962"/>
                </a:lnTo>
                <a:lnTo>
                  <a:pt x="3352" y="297307"/>
                </a:lnTo>
                <a:lnTo>
                  <a:pt x="0" y="321437"/>
                </a:lnTo>
                <a:lnTo>
                  <a:pt x="3352" y="424688"/>
                </a:lnTo>
                <a:lnTo>
                  <a:pt x="28228" y="484743"/>
                </a:lnTo>
                <a:lnTo>
                  <a:pt x="88290" y="509650"/>
                </a:lnTo>
                <a:lnTo>
                  <a:pt x="7911452" y="509650"/>
                </a:lnTo>
                <a:lnTo>
                  <a:pt x="7944551" y="502965"/>
                </a:lnTo>
                <a:lnTo>
                  <a:pt x="7971555" y="484743"/>
                </a:lnTo>
                <a:lnTo>
                  <a:pt x="7989747" y="457733"/>
                </a:lnTo>
                <a:lnTo>
                  <a:pt x="7996415" y="424688"/>
                </a:lnTo>
                <a:lnTo>
                  <a:pt x="7996415" y="84962"/>
                </a:lnTo>
                <a:lnTo>
                  <a:pt x="7989747" y="51863"/>
                </a:lnTo>
                <a:lnTo>
                  <a:pt x="7971555" y="24860"/>
                </a:lnTo>
                <a:lnTo>
                  <a:pt x="7944551" y="6667"/>
                </a:lnTo>
                <a:lnTo>
                  <a:pt x="7911452" y="0"/>
                </a:lnTo>
                <a:close/>
              </a:path>
            </a:pathLst>
          </a:custGeom>
          <a:solidFill>
            <a:srgbClr val="368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10154" y="803528"/>
            <a:ext cx="4776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Educación </a:t>
            </a:r>
            <a:r>
              <a:rPr sz="2400" dirty="0"/>
              <a:t>y </a:t>
            </a:r>
            <a:r>
              <a:rPr sz="2400" spc="-5" dirty="0"/>
              <a:t>Formación 2020</a:t>
            </a:r>
            <a:r>
              <a:rPr sz="2400" spc="-75" dirty="0"/>
              <a:t> </a:t>
            </a:r>
            <a:r>
              <a:rPr sz="2400" spc="-5" dirty="0"/>
              <a:t>(ET2020)</a:t>
            </a:r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1832991" y="1415288"/>
            <a:ext cx="1824100" cy="1218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2991" y="1415288"/>
            <a:ext cx="1824355" cy="1218565"/>
          </a:xfrm>
          <a:custGeom>
            <a:avLst/>
            <a:gdLst/>
            <a:ahLst/>
            <a:cxnLst/>
            <a:rect l="l" t="t" r="r" b="b"/>
            <a:pathLst>
              <a:path w="1824354" h="1218564">
                <a:moveTo>
                  <a:pt x="0" y="121792"/>
                </a:moveTo>
                <a:lnTo>
                  <a:pt x="9584" y="74366"/>
                </a:lnTo>
                <a:lnTo>
                  <a:pt x="35718" y="35655"/>
                </a:lnTo>
                <a:lnTo>
                  <a:pt x="74473" y="9564"/>
                </a:lnTo>
                <a:lnTo>
                  <a:pt x="121919" y="0"/>
                </a:lnTo>
                <a:lnTo>
                  <a:pt x="1702181" y="0"/>
                </a:lnTo>
                <a:lnTo>
                  <a:pt x="1749627" y="9564"/>
                </a:lnTo>
                <a:lnTo>
                  <a:pt x="1788382" y="35655"/>
                </a:lnTo>
                <a:lnTo>
                  <a:pt x="1814516" y="74366"/>
                </a:lnTo>
                <a:lnTo>
                  <a:pt x="1824100" y="121792"/>
                </a:lnTo>
                <a:lnTo>
                  <a:pt x="1824100" y="1096645"/>
                </a:lnTo>
                <a:lnTo>
                  <a:pt x="1814516" y="1144091"/>
                </a:lnTo>
                <a:lnTo>
                  <a:pt x="1788382" y="1182846"/>
                </a:lnTo>
                <a:lnTo>
                  <a:pt x="1749627" y="1208980"/>
                </a:lnTo>
                <a:lnTo>
                  <a:pt x="1702181" y="1218564"/>
                </a:lnTo>
                <a:lnTo>
                  <a:pt x="121919" y="1218564"/>
                </a:lnTo>
                <a:lnTo>
                  <a:pt x="74473" y="1208980"/>
                </a:lnTo>
                <a:lnTo>
                  <a:pt x="35718" y="1182846"/>
                </a:lnTo>
                <a:lnTo>
                  <a:pt x="9584" y="1144091"/>
                </a:lnTo>
                <a:lnTo>
                  <a:pt x="0" y="1096645"/>
                </a:lnTo>
                <a:lnTo>
                  <a:pt x="0" y="12179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15489" y="2633852"/>
            <a:ext cx="182880" cy="560705"/>
          </a:xfrm>
          <a:custGeom>
            <a:avLst/>
            <a:gdLst/>
            <a:ahLst/>
            <a:cxnLst/>
            <a:rect l="l" t="t" r="r" b="b"/>
            <a:pathLst>
              <a:path w="182880" h="560705">
                <a:moveTo>
                  <a:pt x="0" y="0"/>
                </a:moveTo>
                <a:lnTo>
                  <a:pt x="0" y="560705"/>
                </a:lnTo>
                <a:lnTo>
                  <a:pt x="182372" y="560705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7861" y="2814827"/>
            <a:ext cx="3529965" cy="759460"/>
          </a:xfrm>
          <a:custGeom>
            <a:avLst/>
            <a:gdLst/>
            <a:ahLst/>
            <a:cxnLst/>
            <a:rect l="l" t="t" r="r" b="b"/>
            <a:pathLst>
              <a:path w="3529965" h="759460">
                <a:moveTo>
                  <a:pt x="3453638" y="0"/>
                </a:moveTo>
                <a:lnTo>
                  <a:pt x="75945" y="0"/>
                </a:lnTo>
                <a:lnTo>
                  <a:pt x="46398" y="5972"/>
                </a:lnTo>
                <a:lnTo>
                  <a:pt x="22256" y="22256"/>
                </a:lnTo>
                <a:lnTo>
                  <a:pt x="5972" y="46398"/>
                </a:lnTo>
                <a:lnTo>
                  <a:pt x="0" y="75946"/>
                </a:lnTo>
                <a:lnTo>
                  <a:pt x="0" y="683387"/>
                </a:lnTo>
                <a:lnTo>
                  <a:pt x="5972" y="712934"/>
                </a:lnTo>
                <a:lnTo>
                  <a:pt x="22256" y="737076"/>
                </a:lnTo>
                <a:lnTo>
                  <a:pt x="46398" y="753360"/>
                </a:lnTo>
                <a:lnTo>
                  <a:pt x="75945" y="759333"/>
                </a:lnTo>
                <a:lnTo>
                  <a:pt x="3453638" y="759333"/>
                </a:lnTo>
                <a:lnTo>
                  <a:pt x="3483185" y="753360"/>
                </a:lnTo>
                <a:lnTo>
                  <a:pt x="3507327" y="737076"/>
                </a:lnTo>
                <a:lnTo>
                  <a:pt x="3523611" y="712934"/>
                </a:lnTo>
                <a:lnTo>
                  <a:pt x="3529584" y="683387"/>
                </a:lnTo>
                <a:lnTo>
                  <a:pt x="3529584" y="75946"/>
                </a:lnTo>
                <a:lnTo>
                  <a:pt x="3523611" y="46398"/>
                </a:lnTo>
                <a:lnTo>
                  <a:pt x="3507327" y="22256"/>
                </a:lnTo>
                <a:lnTo>
                  <a:pt x="3483185" y="5972"/>
                </a:lnTo>
                <a:lnTo>
                  <a:pt x="3453638" y="0"/>
                </a:lnTo>
                <a:close/>
              </a:path>
            </a:pathLst>
          </a:custGeom>
          <a:solidFill>
            <a:srgbClr val="F1B317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15489" y="2633852"/>
            <a:ext cx="182880" cy="1501140"/>
          </a:xfrm>
          <a:custGeom>
            <a:avLst/>
            <a:gdLst/>
            <a:ahLst/>
            <a:cxnLst/>
            <a:rect l="l" t="t" r="r" b="b"/>
            <a:pathLst>
              <a:path w="182880" h="1501139">
                <a:moveTo>
                  <a:pt x="0" y="0"/>
                </a:moveTo>
                <a:lnTo>
                  <a:pt x="0" y="1501013"/>
                </a:lnTo>
                <a:lnTo>
                  <a:pt x="182372" y="1501013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97861" y="3755135"/>
            <a:ext cx="3529965" cy="759460"/>
          </a:xfrm>
          <a:custGeom>
            <a:avLst/>
            <a:gdLst/>
            <a:ahLst/>
            <a:cxnLst/>
            <a:rect l="l" t="t" r="r" b="b"/>
            <a:pathLst>
              <a:path w="3529965" h="759460">
                <a:moveTo>
                  <a:pt x="3453638" y="0"/>
                </a:moveTo>
                <a:lnTo>
                  <a:pt x="75945" y="0"/>
                </a:lnTo>
                <a:lnTo>
                  <a:pt x="46398" y="5972"/>
                </a:lnTo>
                <a:lnTo>
                  <a:pt x="22256" y="22256"/>
                </a:lnTo>
                <a:lnTo>
                  <a:pt x="5972" y="46398"/>
                </a:lnTo>
                <a:lnTo>
                  <a:pt x="0" y="75945"/>
                </a:lnTo>
                <a:lnTo>
                  <a:pt x="0" y="683513"/>
                </a:lnTo>
                <a:lnTo>
                  <a:pt x="5972" y="713061"/>
                </a:lnTo>
                <a:lnTo>
                  <a:pt x="22256" y="737203"/>
                </a:lnTo>
                <a:lnTo>
                  <a:pt x="46398" y="753487"/>
                </a:lnTo>
                <a:lnTo>
                  <a:pt x="75945" y="759459"/>
                </a:lnTo>
                <a:lnTo>
                  <a:pt x="3453638" y="759459"/>
                </a:lnTo>
                <a:lnTo>
                  <a:pt x="3483185" y="753487"/>
                </a:lnTo>
                <a:lnTo>
                  <a:pt x="3507327" y="737203"/>
                </a:lnTo>
                <a:lnTo>
                  <a:pt x="3523611" y="713061"/>
                </a:lnTo>
                <a:lnTo>
                  <a:pt x="3529584" y="683513"/>
                </a:lnTo>
                <a:lnTo>
                  <a:pt x="3529584" y="75945"/>
                </a:lnTo>
                <a:lnTo>
                  <a:pt x="3523611" y="46398"/>
                </a:lnTo>
                <a:lnTo>
                  <a:pt x="3507327" y="22256"/>
                </a:lnTo>
                <a:lnTo>
                  <a:pt x="3483185" y="5972"/>
                </a:lnTo>
                <a:lnTo>
                  <a:pt x="3453638" y="0"/>
                </a:lnTo>
                <a:close/>
              </a:path>
            </a:pathLst>
          </a:custGeom>
          <a:solidFill>
            <a:srgbClr val="89B03D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5489" y="2633852"/>
            <a:ext cx="182880" cy="2441575"/>
          </a:xfrm>
          <a:custGeom>
            <a:avLst/>
            <a:gdLst/>
            <a:ahLst/>
            <a:cxnLst/>
            <a:rect l="l" t="t" r="r" b="b"/>
            <a:pathLst>
              <a:path w="182880" h="2441575">
                <a:moveTo>
                  <a:pt x="0" y="0"/>
                </a:moveTo>
                <a:lnTo>
                  <a:pt x="0" y="2441321"/>
                </a:lnTo>
                <a:lnTo>
                  <a:pt x="182372" y="2441321"/>
                </a:lnTo>
              </a:path>
            </a:pathLst>
          </a:custGeom>
          <a:ln w="25399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97861" y="4695571"/>
            <a:ext cx="3529965" cy="759460"/>
          </a:xfrm>
          <a:custGeom>
            <a:avLst/>
            <a:gdLst/>
            <a:ahLst/>
            <a:cxnLst/>
            <a:rect l="l" t="t" r="r" b="b"/>
            <a:pathLst>
              <a:path w="3529965" h="759460">
                <a:moveTo>
                  <a:pt x="3453638" y="0"/>
                </a:moveTo>
                <a:lnTo>
                  <a:pt x="75945" y="0"/>
                </a:lnTo>
                <a:lnTo>
                  <a:pt x="46398" y="5972"/>
                </a:lnTo>
                <a:lnTo>
                  <a:pt x="22256" y="22256"/>
                </a:lnTo>
                <a:lnTo>
                  <a:pt x="5972" y="46398"/>
                </a:lnTo>
                <a:lnTo>
                  <a:pt x="0" y="75945"/>
                </a:lnTo>
                <a:lnTo>
                  <a:pt x="0" y="683386"/>
                </a:lnTo>
                <a:lnTo>
                  <a:pt x="5972" y="712934"/>
                </a:lnTo>
                <a:lnTo>
                  <a:pt x="22256" y="737076"/>
                </a:lnTo>
                <a:lnTo>
                  <a:pt x="46398" y="753360"/>
                </a:lnTo>
                <a:lnTo>
                  <a:pt x="75945" y="759332"/>
                </a:lnTo>
                <a:lnTo>
                  <a:pt x="3453638" y="759332"/>
                </a:lnTo>
                <a:lnTo>
                  <a:pt x="3483185" y="753360"/>
                </a:lnTo>
                <a:lnTo>
                  <a:pt x="3507327" y="737076"/>
                </a:lnTo>
                <a:lnTo>
                  <a:pt x="3523611" y="712934"/>
                </a:lnTo>
                <a:lnTo>
                  <a:pt x="3529584" y="683386"/>
                </a:lnTo>
                <a:lnTo>
                  <a:pt x="3529584" y="75945"/>
                </a:lnTo>
                <a:lnTo>
                  <a:pt x="3523611" y="46398"/>
                </a:lnTo>
                <a:lnTo>
                  <a:pt x="3507327" y="22256"/>
                </a:lnTo>
                <a:lnTo>
                  <a:pt x="3483185" y="5972"/>
                </a:lnTo>
                <a:lnTo>
                  <a:pt x="3453638" y="0"/>
                </a:lnTo>
                <a:close/>
              </a:path>
            </a:pathLst>
          </a:custGeom>
          <a:solidFill>
            <a:srgbClr val="F07421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15489" y="2633852"/>
            <a:ext cx="182880" cy="3382010"/>
          </a:xfrm>
          <a:custGeom>
            <a:avLst/>
            <a:gdLst/>
            <a:ahLst/>
            <a:cxnLst/>
            <a:rect l="l" t="t" r="r" b="b"/>
            <a:pathLst>
              <a:path w="182880" h="3382010">
                <a:moveTo>
                  <a:pt x="0" y="0"/>
                </a:moveTo>
                <a:lnTo>
                  <a:pt x="0" y="3381756"/>
                </a:lnTo>
                <a:lnTo>
                  <a:pt x="182372" y="3381756"/>
                </a:lnTo>
              </a:path>
            </a:pathLst>
          </a:custGeom>
          <a:ln w="25400">
            <a:solidFill>
              <a:srgbClr val="00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7861" y="5635929"/>
            <a:ext cx="3529965" cy="759460"/>
          </a:xfrm>
          <a:custGeom>
            <a:avLst/>
            <a:gdLst/>
            <a:ahLst/>
            <a:cxnLst/>
            <a:rect l="l" t="t" r="r" b="b"/>
            <a:pathLst>
              <a:path w="3529965" h="759460">
                <a:moveTo>
                  <a:pt x="3453638" y="0"/>
                </a:moveTo>
                <a:lnTo>
                  <a:pt x="75945" y="0"/>
                </a:lnTo>
                <a:lnTo>
                  <a:pt x="46398" y="5967"/>
                </a:lnTo>
                <a:lnTo>
                  <a:pt x="22256" y="22240"/>
                </a:lnTo>
                <a:lnTo>
                  <a:pt x="5972" y="46377"/>
                </a:lnTo>
                <a:lnTo>
                  <a:pt x="0" y="75933"/>
                </a:lnTo>
                <a:lnTo>
                  <a:pt x="0" y="683412"/>
                </a:lnTo>
                <a:lnTo>
                  <a:pt x="5972" y="712968"/>
                </a:lnTo>
                <a:lnTo>
                  <a:pt x="22256" y="737104"/>
                </a:lnTo>
                <a:lnTo>
                  <a:pt x="46398" y="753378"/>
                </a:lnTo>
                <a:lnTo>
                  <a:pt x="75945" y="759345"/>
                </a:lnTo>
                <a:lnTo>
                  <a:pt x="3453638" y="759345"/>
                </a:lnTo>
                <a:lnTo>
                  <a:pt x="3483185" y="753378"/>
                </a:lnTo>
                <a:lnTo>
                  <a:pt x="3507327" y="737104"/>
                </a:lnTo>
                <a:lnTo>
                  <a:pt x="3523611" y="712968"/>
                </a:lnTo>
                <a:lnTo>
                  <a:pt x="3529584" y="683412"/>
                </a:lnTo>
                <a:lnTo>
                  <a:pt x="3529584" y="75933"/>
                </a:lnTo>
                <a:lnTo>
                  <a:pt x="3523611" y="46377"/>
                </a:lnTo>
                <a:lnTo>
                  <a:pt x="3507327" y="22240"/>
                </a:lnTo>
                <a:lnTo>
                  <a:pt x="3483185" y="5967"/>
                </a:lnTo>
                <a:lnTo>
                  <a:pt x="3453638" y="0"/>
                </a:lnTo>
                <a:close/>
              </a:path>
            </a:pathLst>
          </a:custGeom>
          <a:solidFill>
            <a:srgbClr val="12A9DC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10129" y="2795778"/>
            <a:ext cx="3307715" cy="33807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2384" marR="22860" algn="ctr">
              <a:lnSpc>
                <a:spcPts val="2640"/>
              </a:lnSpc>
              <a:spcBef>
                <a:spcPts val="385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aprendizaje permanente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movilidad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indent="5969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calidad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eficacia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 marR="5080" algn="ctr">
              <a:lnSpc>
                <a:spcPts val="264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igualdad,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cohesión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ciudadanía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activa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creatividad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innovación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7" y="1093484"/>
            <a:ext cx="584835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57785" algn="ctr">
              <a:lnSpc>
                <a:spcPts val="2005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SERVICIO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ESPAÑOL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INTERNACIONALIZACIÓN DE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EDUCACIÓN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" y="6237286"/>
            <a:ext cx="587375" cy="58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325" y="0"/>
            <a:ext cx="2987674" cy="262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212" y="1123950"/>
            <a:ext cx="5327650" cy="1522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11315" y="2934969"/>
            <a:ext cx="27082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8120" marR="5080" indent="-186055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0D2C8E"/>
                </a:solidFill>
                <a:latin typeface="Corbel"/>
                <a:cs typeface="Corbel"/>
              </a:rPr>
              <a:t>Cambiando </a:t>
            </a:r>
            <a:r>
              <a:rPr sz="2800" b="1" i="1" spc="-10" dirty="0">
                <a:solidFill>
                  <a:srgbClr val="0D2C8E"/>
                </a:solidFill>
                <a:latin typeface="Corbel"/>
                <a:cs typeface="Corbel"/>
              </a:rPr>
              <a:t>vidas,  </a:t>
            </a:r>
            <a:r>
              <a:rPr sz="2800" b="1" i="1" spc="-5" dirty="0">
                <a:solidFill>
                  <a:srgbClr val="0D2C8E"/>
                </a:solidFill>
                <a:latin typeface="Corbel"/>
                <a:cs typeface="Corbel"/>
              </a:rPr>
              <a:t>abriendo</a:t>
            </a:r>
            <a:r>
              <a:rPr sz="2800" b="1" i="1" spc="-70" dirty="0">
                <a:solidFill>
                  <a:srgbClr val="0D2C8E"/>
                </a:solidFill>
                <a:latin typeface="Corbel"/>
                <a:cs typeface="Corbel"/>
              </a:rPr>
              <a:t> </a:t>
            </a:r>
            <a:r>
              <a:rPr sz="2800" b="1" i="1" spc="-5" dirty="0">
                <a:solidFill>
                  <a:srgbClr val="0D2C8E"/>
                </a:solidFill>
                <a:latin typeface="Corbel"/>
                <a:cs typeface="Corbel"/>
              </a:rPr>
              <a:t>mentes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7921" y="2500122"/>
            <a:ext cx="17849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0" dirty="0">
                <a:solidFill>
                  <a:srgbClr val="0D2C8E"/>
                </a:solidFill>
                <a:latin typeface="Corbel"/>
                <a:cs typeface="Corbel"/>
              </a:rPr>
              <a:t>2014-2020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6450" y="4437126"/>
            <a:ext cx="5602605" cy="1033780"/>
          </a:xfrm>
          <a:custGeom>
            <a:avLst/>
            <a:gdLst/>
            <a:ahLst/>
            <a:cxnLst/>
            <a:rect l="l" t="t" r="r" b="b"/>
            <a:pathLst>
              <a:path w="5602605" h="1033779">
                <a:moveTo>
                  <a:pt x="5430012" y="0"/>
                </a:moveTo>
                <a:lnTo>
                  <a:pt x="172250" y="0"/>
                </a:lnTo>
                <a:lnTo>
                  <a:pt x="126457" y="6150"/>
                </a:lnTo>
                <a:lnTo>
                  <a:pt x="85310" y="23509"/>
                </a:lnTo>
                <a:lnTo>
                  <a:pt x="50449" y="50434"/>
                </a:lnTo>
                <a:lnTo>
                  <a:pt x="23516" y="85287"/>
                </a:lnTo>
                <a:lnTo>
                  <a:pt x="6152" y="126426"/>
                </a:lnTo>
                <a:lnTo>
                  <a:pt x="0" y="172212"/>
                </a:lnTo>
                <a:lnTo>
                  <a:pt x="0" y="861187"/>
                </a:lnTo>
                <a:lnTo>
                  <a:pt x="6152" y="906972"/>
                </a:lnTo>
                <a:lnTo>
                  <a:pt x="23516" y="948111"/>
                </a:lnTo>
                <a:lnTo>
                  <a:pt x="50449" y="982964"/>
                </a:lnTo>
                <a:lnTo>
                  <a:pt x="85310" y="1009889"/>
                </a:lnTo>
                <a:lnTo>
                  <a:pt x="126457" y="1027248"/>
                </a:lnTo>
                <a:lnTo>
                  <a:pt x="172250" y="1033399"/>
                </a:lnTo>
                <a:lnTo>
                  <a:pt x="5430012" y="1033399"/>
                </a:lnTo>
                <a:lnTo>
                  <a:pt x="5475806" y="1027248"/>
                </a:lnTo>
                <a:lnTo>
                  <a:pt x="5516969" y="1009889"/>
                </a:lnTo>
                <a:lnTo>
                  <a:pt x="5551852" y="982964"/>
                </a:lnTo>
                <a:lnTo>
                  <a:pt x="5578808" y="948111"/>
                </a:lnTo>
                <a:lnTo>
                  <a:pt x="5596190" y="906972"/>
                </a:lnTo>
                <a:lnTo>
                  <a:pt x="5602351" y="861187"/>
                </a:lnTo>
                <a:lnTo>
                  <a:pt x="5602351" y="172212"/>
                </a:lnTo>
                <a:lnTo>
                  <a:pt x="5596190" y="126426"/>
                </a:lnTo>
                <a:lnTo>
                  <a:pt x="5578808" y="85287"/>
                </a:lnTo>
                <a:lnTo>
                  <a:pt x="5551852" y="50434"/>
                </a:lnTo>
                <a:lnTo>
                  <a:pt x="5516969" y="23509"/>
                </a:lnTo>
                <a:lnTo>
                  <a:pt x="5475806" y="6150"/>
                </a:lnTo>
                <a:lnTo>
                  <a:pt x="5430012" y="0"/>
                </a:lnTo>
                <a:close/>
              </a:path>
            </a:pathLst>
          </a:custGeom>
          <a:solidFill>
            <a:srgbClr val="608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35837" y="4477257"/>
            <a:ext cx="534606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199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de la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UE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Educación,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la  Formación, la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Juventud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y el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Deporte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2777</Words>
  <Application>Microsoft Office PowerPoint</Application>
  <PresentationFormat>Personalizado</PresentationFormat>
  <Paragraphs>615</Paragraphs>
  <Slides>78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79" baseType="lpstr">
      <vt:lpstr>Office Theme</vt:lpstr>
      <vt:lpstr>Erasmus+, el programa para la  internacionalización de la educación. Convocatoria 2018</vt:lpstr>
      <vt:lpstr>¿Cómo puede Erasmus+ ayudar a mejorar mi centro educativo?</vt:lpstr>
      <vt:lpstr>Presentación de PowerPoint</vt:lpstr>
      <vt:lpstr>Presentación de PowerPoint</vt:lpstr>
      <vt:lpstr>Escuela aislada</vt:lpstr>
      <vt:lpstr>Presentación de PowerPoint</vt:lpstr>
      <vt:lpstr>Presentación de PowerPoint</vt:lpstr>
      <vt:lpstr>Educación y Formación 2020 (ET2020)</vt:lpstr>
      <vt:lpstr>Presentación de PowerPoint</vt:lpstr>
      <vt:lpstr>Presentación de PowerPoint</vt:lpstr>
      <vt:lpstr>Presentación de PowerPoint</vt:lpstr>
      <vt:lpstr>Presentación de PowerPoint</vt:lpstr>
      <vt:lpstr>Erasmus+</vt:lpstr>
      <vt:lpstr>Erasmus+</vt:lpstr>
      <vt:lpstr>Presentación de PowerPoint</vt:lpstr>
      <vt:lpstr>Presentación de PowerPoint</vt:lpstr>
      <vt:lpstr>Análisis de necesidades: ¿En qué aspectos puede mi centro mejorar o avanzar  a través de la participación en Erasmus+?</vt:lpstr>
      <vt:lpstr>Análisis de necesidades: ¿En qué aspectos puede mi centro mejorar o avanzar  a través de la participación en Erasmus+?</vt:lpstr>
      <vt:lpstr>Presentación de PowerPoint</vt:lpstr>
      <vt:lpstr>Presentación de PowerPoint</vt:lpstr>
      <vt:lpstr>KA101: IES Bajo Cinca (Fraga, Huesca). Actividades</vt:lpstr>
      <vt:lpstr>KA1: Proyectos de movilidad</vt:lpstr>
      <vt:lpstr>Curso estructurado</vt:lpstr>
      <vt:lpstr>Líneas básicas de un proyecto KA101 para mi  centro</vt:lpstr>
      <vt:lpstr>Consideraciones para la redacción de un proyecto</vt:lpstr>
      <vt:lpstr>Proyectos de 1 a 2 años</vt:lpstr>
      <vt:lpstr>Participantes elegibles</vt:lpstr>
      <vt:lpstr>Criterios de calidad KA101</vt:lpstr>
      <vt:lpstr>Presentación de PowerPoint</vt:lpstr>
      <vt:lpstr>Presentación de PowerPoint</vt:lpstr>
      <vt:lpstr>Erasmus+</vt:lpstr>
      <vt:lpstr>TIPOS DE ASOCIACIONES  ESTRATÉGICAS</vt:lpstr>
      <vt:lpstr>Presentación de PowerPoint</vt:lpstr>
      <vt:lpstr>Educación escolar</vt:lpstr>
      <vt:lpstr>Educación de Personas Adultas: KA204</vt:lpstr>
      <vt:lpstr>Presentación de PowerPoint</vt:lpstr>
      <vt:lpstr>Presentación de PowerPoint</vt:lpstr>
      <vt:lpstr>Presentación de PowerPoint</vt:lpstr>
      <vt:lpstr>Una Asociación Estratégica permite…</vt:lpstr>
      <vt:lpstr>Presentación de PowerPoint</vt:lpstr>
      <vt:lpstr>Resultados</vt:lpstr>
      <vt:lpstr>Asociaciones Estratégicas KA201/KA204. Presupuesto</vt:lpstr>
      <vt:lpstr>KA2, claves del éxito</vt:lpstr>
      <vt:lpstr>Criterios de calidad</vt:lpstr>
      <vt:lpstr>KA229 Asociaciones de  intercambio escolar</vt:lpstr>
      <vt:lpstr>KA229 - Asociaciones de intercambio escolar  4 tipos de actividades transnacionales</vt:lpstr>
      <vt:lpstr>KA229 - Asociaciones de intercambio escolar</vt:lpstr>
      <vt:lpstr>KA229 Presupuesto</vt:lpstr>
      <vt:lpstr>KA229 Formulario de solicitud</vt:lpstr>
      <vt:lpstr>KA229 Formulario de solicitud</vt:lpstr>
      <vt:lpstr>Presentación de PowerPoint</vt:lpstr>
      <vt:lpstr>KA229: Hacia un itinerario europeo de aprendizaje</vt:lpstr>
      <vt:lpstr>Plan de trabajo (curso 2018-19)</vt:lpstr>
      <vt:lpstr>Plan de trabajo (curso 2019-20)</vt:lpstr>
      <vt:lpstr>KA229: STEM, ciencia ciudadana</vt:lpstr>
      <vt:lpstr>Presentación de PowerPoint</vt:lpstr>
      <vt:lpstr>Erasmus+ 2018</vt:lpstr>
      <vt:lpstr>Nuevas acciones Erasmus+ 2018</vt:lpstr>
      <vt:lpstr>Nueva iniciativa</vt:lpstr>
      <vt:lpstr>Iniciativa Role models para la  prevención de la exclusión y la  radicalización</vt:lpstr>
      <vt:lpstr>+38%</vt:lpstr>
      <vt:lpstr>KA2 Educación Escolar  3 paneles presupuesto</vt:lpstr>
      <vt:lpstr>KA2 Educación de Personas Adultas  2 paneles presupuesto</vt:lpstr>
      <vt:lpstr>Presentación de PowerPoint</vt:lpstr>
      <vt:lpstr>Presentación de PowerPoint</vt:lpstr>
      <vt:lpstr>Presentación de PowerPoint</vt:lpstr>
      <vt:lpstr>Presentación de PowerPoint</vt:lpstr>
      <vt:lpstr>Compromiso del Representante  Legal de tu organización</vt:lpstr>
      <vt:lpstr>Presentación de PowerPoint</vt:lpstr>
      <vt:lpstr>Presentación de PowerPoint</vt:lpstr>
      <vt:lpstr>Presentación de PowerPoint</vt:lpstr>
      <vt:lpstr>Presentación de PowerPoint</vt:lpstr>
      <vt:lpstr>Asegúrate de que…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SEPIE</dc:title>
  <dc:creator>SEPIE Escolar</dc:creator>
  <cp:lastModifiedBy>Echenique Echenique, Elisa (Educación)</cp:lastModifiedBy>
  <cp:revision>6</cp:revision>
  <dcterms:created xsi:type="dcterms:W3CDTF">2017-11-28T10:40:24Z</dcterms:created>
  <dcterms:modified xsi:type="dcterms:W3CDTF">2017-12-15T11:54:23Z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2017-11-21T00:00:00Z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2017-11-28T00:00:00Z</vt:filetime>
  </property>
</Properties>
</file>